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llis" userId="14d927a2-156c-45fa-b1e2-db43449603d5" providerId="ADAL" clId="{C22ECF1A-63D9-43EC-8168-31A4544E1D35}"/>
    <pc:docChg chg="undo custSel addSld delSld modSld">
      <pc:chgData name="Lauren Wallis" userId="14d927a2-156c-45fa-b1e2-db43449603d5" providerId="ADAL" clId="{C22ECF1A-63D9-43EC-8168-31A4544E1D35}" dt="2024-12-20T11:53:59.785" v="2822" actId="14100"/>
      <pc:docMkLst>
        <pc:docMk/>
      </pc:docMkLst>
      <pc:sldChg chg="addSp delSp modSp">
        <pc:chgData name="Lauren Wallis" userId="14d927a2-156c-45fa-b1e2-db43449603d5" providerId="ADAL" clId="{C22ECF1A-63D9-43EC-8168-31A4544E1D35}" dt="2024-12-20T11:53:59.785" v="2822" actId="14100"/>
        <pc:sldMkLst>
          <pc:docMk/>
          <pc:sldMk cId="2698294974" sldId="256"/>
        </pc:sldMkLst>
        <pc:spChg chg="mod">
          <ac:chgData name="Lauren Wallis" userId="14d927a2-156c-45fa-b1e2-db43449603d5" providerId="ADAL" clId="{C22ECF1A-63D9-43EC-8168-31A4544E1D35}" dt="2024-12-20T11:31:32.528" v="13" actId="20577"/>
          <ac:spMkLst>
            <pc:docMk/>
            <pc:sldMk cId="2698294974" sldId="256"/>
            <ac:spMk id="8" creationId="{962FD0F0-B4AE-4F4F-AF4F-FC62CE0E32C3}"/>
          </ac:spMkLst>
        </pc:spChg>
        <pc:graphicFrameChg chg="mod modGraphic">
          <ac:chgData name="Lauren Wallis" userId="14d927a2-156c-45fa-b1e2-db43449603d5" providerId="ADAL" clId="{C22ECF1A-63D9-43EC-8168-31A4544E1D35}" dt="2024-12-20T11:45:48.945" v="1327" actId="14100"/>
          <ac:graphicFrameMkLst>
            <pc:docMk/>
            <pc:sldMk cId="2698294974" sldId="256"/>
            <ac:graphicFrameMk id="5" creationId="{323FCC7B-CA05-400D-A547-F0FE36250362}"/>
          </ac:graphicFrameMkLst>
        </pc:graphicFrameChg>
        <pc:graphicFrameChg chg="mod modGraphic">
          <ac:chgData name="Lauren Wallis" userId="14d927a2-156c-45fa-b1e2-db43449603d5" providerId="ADAL" clId="{C22ECF1A-63D9-43EC-8168-31A4544E1D35}" dt="2024-12-20T11:48:57.489" v="1637" actId="255"/>
          <ac:graphicFrameMkLst>
            <pc:docMk/>
            <pc:sldMk cId="2698294974" sldId="256"/>
            <ac:graphicFrameMk id="6" creationId="{5F51B046-BD3B-4406-9696-3E048B86F6EF}"/>
          </ac:graphicFrameMkLst>
        </pc:graphicFrameChg>
        <pc:graphicFrameChg chg="mod modGraphic">
          <ac:chgData name="Lauren Wallis" userId="14d927a2-156c-45fa-b1e2-db43449603d5" providerId="ADAL" clId="{C22ECF1A-63D9-43EC-8168-31A4544E1D35}" dt="2024-12-20T11:53:59.785" v="2822" actId="14100"/>
          <ac:graphicFrameMkLst>
            <pc:docMk/>
            <pc:sldMk cId="2698294974" sldId="256"/>
            <ac:graphicFrameMk id="7" creationId="{1F29EF8A-646C-4507-9C13-7E836930E792}"/>
          </ac:graphicFrameMkLst>
        </pc:graphicFrameChg>
        <pc:picChg chg="add mod">
          <ac:chgData name="Lauren Wallis" userId="14d927a2-156c-45fa-b1e2-db43449603d5" providerId="ADAL" clId="{C22ECF1A-63D9-43EC-8168-31A4544E1D35}" dt="2024-12-20T11:33:51.867" v="20" actId="1076"/>
          <ac:picMkLst>
            <pc:docMk/>
            <pc:sldMk cId="2698294974" sldId="256"/>
            <ac:picMk id="2" creationId="{6167DB18-FF7D-4C77-A18D-3E4B0409F797}"/>
          </ac:picMkLst>
        </pc:picChg>
        <pc:picChg chg="del mod">
          <ac:chgData name="Lauren Wallis" userId="14d927a2-156c-45fa-b1e2-db43449603d5" providerId="ADAL" clId="{C22ECF1A-63D9-43EC-8168-31A4544E1D35}" dt="2024-12-20T11:31:35.307" v="15" actId="478"/>
          <ac:picMkLst>
            <pc:docMk/>
            <pc:sldMk cId="2698294974" sldId="256"/>
            <ac:picMk id="1026" creationId="{88A6BADB-5DE7-40A2-A2F8-CCEA781F8BAF}"/>
          </ac:picMkLst>
        </pc:picChg>
      </pc:sldChg>
      <pc:sldChg chg="modSp add del">
        <pc:chgData name="Lauren Wallis" userId="14d927a2-156c-45fa-b1e2-db43449603d5" providerId="ADAL" clId="{C22ECF1A-63D9-43EC-8168-31A4544E1D35}" dt="2024-12-20T11:39:34.772" v="512" actId="2696"/>
        <pc:sldMkLst>
          <pc:docMk/>
          <pc:sldMk cId="1266945470" sldId="257"/>
        </pc:sldMkLst>
        <pc:spChg chg="mod">
          <ac:chgData name="Lauren Wallis" userId="14d927a2-156c-45fa-b1e2-db43449603d5" providerId="ADAL" clId="{C22ECF1A-63D9-43EC-8168-31A4544E1D35}" dt="2024-12-20T11:38:32.626" v="469" actId="20577"/>
          <ac:spMkLst>
            <pc:docMk/>
            <pc:sldMk cId="1266945470" sldId="257"/>
            <ac:spMk id="3" creationId="{8DFC9032-32F2-4B45-A529-31A7EC016EFC}"/>
          </ac:spMkLst>
        </pc:spChg>
      </pc:sldChg>
    </pc:docChg>
  </pc:docChgLst>
  <pc:docChgLst>
    <pc:chgData name="Siobhan McLeod" userId="aec265ac-8142-406d-a020-22a2084a2f1e" providerId="ADAL" clId="{86F58CBE-290B-4307-8A61-EFB1A23547D0}"/>
    <pc:docChg chg="modSld">
      <pc:chgData name="Siobhan McLeod" userId="aec265ac-8142-406d-a020-22a2084a2f1e" providerId="ADAL" clId="{86F58CBE-290B-4307-8A61-EFB1A23547D0}" dt="2026-02-13T11:39:13.046" v="13" actId="403"/>
      <pc:docMkLst>
        <pc:docMk/>
      </pc:docMkLst>
      <pc:sldChg chg="modSp mod">
        <pc:chgData name="Siobhan McLeod" userId="aec265ac-8142-406d-a020-22a2084a2f1e" providerId="ADAL" clId="{86F58CBE-290B-4307-8A61-EFB1A23547D0}" dt="2026-02-13T11:39:13.046" v="13" actId="403"/>
        <pc:sldMkLst>
          <pc:docMk/>
          <pc:sldMk cId="2698294974" sldId="256"/>
        </pc:sldMkLst>
        <pc:spChg chg="mod">
          <ac:chgData name="Siobhan McLeod" userId="aec265ac-8142-406d-a020-22a2084a2f1e" providerId="ADAL" clId="{86F58CBE-290B-4307-8A61-EFB1A23547D0}" dt="2026-02-13T11:39:13.046" v="13" actId="403"/>
          <ac:spMkLst>
            <pc:docMk/>
            <pc:sldMk cId="2698294974" sldId="256"/>
            <ac:spMk id="8" creationId="{962FD0F0-B4AE-4F4F-AF4F-FC62CE0E32C3}"/>
          </ac:spMkLst>
        </pc:spChg>
        <pc:graphicFrameChg chg="modGraphic">
          <ac:chgData name="Siobhan McLeod" userId="aec265ac-8142-406d-a020-22a2084a2f1e" providerId="ADAL" clId="{86F58CBE-290B-4307-8A61-EFB1A23547D0}" dt="2026-02-13T11:38:54.581" v="9" actId="403"/>
          <ac:graphicFrameMkLst>
            <pc:docMk/>
            <pc:sldMk cId="2698294974" sldId="256"/>
            <ac:graphicFrameMk id="5" creationId="{323FCC7B-CA05-400D-A547-F0FE36250362}"/>
          </ac:graphicFrameMkLst>
        </pc:graphicFrameChg>
        <pc:graphicFrameChg chg="modGraphic">
          <ac:chgData name="Siobhan McLeod" userId="aec265ac-8142-406d-a020-22a2084a2f1e" providerId="ADAL" clId="{86F58CBE-290B-4307-8A61-EFB1A23547D0}" dt="2026-02-13T11:38:37.803" v="5" actId="403"/>
          <ac:graphicFrameMkLst>
            <pc:docMk/>
            <pc:sldMk cId="2698294974" sldId="256"/>
            <ac:graphicFrameMk id="6" creationId="{5F51B046-BD3B-4406-9696-3E048B86F6EF}"/>
          </ac:graphicFrameMkLst>
        </pc:graphicFrameChg>
        <pc:graphicFrameChg chg="modGraphic">
          <ac:chgData name="Siobhan McLeod" userId="aec265ac-8142-406d-a020-22a2084a2f1e" providerId="ADAL" clId="{86F58CBE-290B-4307-8A61-EFB1A23547D0}" dt="2026-02-13T11:38:29.100" v="2" actId="403"/>
          <ac:graphicFrameMkLst>
            <pc:docMk/>
            <pc:sldMk cId="2698294974" sldId="256"/>
            <ac:graphicFrameMk id="7" creationId="{1F29EF8A-646C-4507-9C13-7E836930E792}"/>
          </ac:graphicFrameMkLst>
        </pc:graphicFrameChg>
        <pc:picChg chg="mod">
          <ac:chgData name="Siobhan McLeod" userId="aec265ac-8142-406d-a020-22a2084a2f1e" providerId="ADAL" clId="{86F58CBE-290B-4307-8A61-EFB1A23547D0}" dt="2026-02-13T11:39:01.090" v="10" actId="1076"/>
          <ac:picMkLst>
            <pc:docMk/>
            <pc:sldMk cId="2698294974" sldId="256"/>
            <ac:picMk id="2" creationId="{6167DB18-FF7D-4C77-A18D-3E4B0409F79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978B8-0C78-4719-8F23-551850438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FF011A-F1F8-40F3-8671-E273709A2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14FFC-DCD4-4FD2-B556-5F46B6C2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1FFA0-B6C3-4FE8-A878-B14B8ACD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0F41F-0594-4124-A5A1-DF8D199B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16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23C2A-6760-44AA-9EE1-075F46F9E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90FB4F-90A6-44CA-BB94-C6A494C04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999C5-F825-4AF7-AC57-9230AC00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76936-3D76-4A2B-843A-2DB5DB13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40371-BDC8-4F03-B79A-E798C16E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01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69D5FE-FCE4-49B0-90D0-642782DE28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2797E-1F50-40FD-BDC0-52DC4F6FF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A4DD7-7A11-439E-9AB0-0681730CB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F5136-B14C-4F11-BCE1-52CF78998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21D5A-8133-402F-9088-B6A174D7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67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1CB40-3503-45E0-8833-A78D7CE00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B3D13-D9DA-4955-AA1E-DF80E44F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CD4EB-F270-4D64-B37A-04004681D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8810B-685B-4CC0-9DF8-B7EFA1F48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041C9-F52F-43B6-BEAD-C41759C3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935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7672-A72A-4F13-9AF9-C56EF4CF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E3147-81DB-4A05-8483-80091AF62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73399-7E25-43FA-BD88-9F18D263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35168-480C-48A0-A980-7251C04EB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4445F-3E77-454F-B07E-B3F0839A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01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1907-7DD8-48D5-BC54-72ED3BD3E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2E987-CE75-4DDD-AFDD-4AB013252A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175AC-8783-4EA9-A571-DB70F2816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C5428-1C63-4508-B272-4A3D90496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08451-0AB3-499B-88D8-A7E79F812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EA1D4-571E-4222-A1CB-66ED5AF3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33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CDA5D-27B2-412A-A168-DD98AF97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0C44C-DF78-4668-93D7-E8DD459A2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F14C26-E7CD-477B-BDBC-9A49C8DDC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C86FEB-14BA-4EA3-A0AF-77266D40C4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8E411F-070A-44EF-AA24-92F452D1D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F508B-3D2C-4108-91B3-06979192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1834E6-7BE6-4A98-AD4D-812F5CD0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737AC0-C088-43AC-945D-68150FD2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39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2F84-A5FF-4B73-93AE-380A43203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349859-E981-4C0F-8BB4-386BBDF7E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310F7C-A9B9-4A54-A462-A0A8B3B7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231DE4-133E-44F1-9920-7BE6B118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27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2CE17E-4AD1-465F-A1A1-A5640EA11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D8E656-CA53-4723-AAA8-9CDFF6357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8CAE4-3330-4F45-9131-2662267A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9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AABEB-81F2-41CD-895C-717BEE3A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C4110-00C5-4E12-88F2-4A55C21A8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263D8-E2E9-4975-A8BA-B8A82F5FF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0EC7B-3D94-4A0E-BA8D-FF9771AD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7EE97-D015-4C9D-B347-64EB3BDC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93575-BB9B-4E6C-978F-E928AA12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65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DD4DB-7A02-4283-A4CF-E72D7A31D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842490-4A28-4DB1-AB41-9719AA373F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84F6F-4F0C-43A2-B3F6-33AAAD9FC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17C62-6174-4C30-B776-12935F21C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E6C10-3BF1-4768-AEC3-328DBD5C2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5F900-8940-42A7-BB01-44E90FC7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762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6FCCB5-6893-4A7F-B74D-2FB3949F8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90E10-1566-40DE-A776-3DA8CC63E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80E45-7748-4CA9-B633-B5F8EF96E9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F8DB-AE42-4B5E-937B-2256EFC2256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EC04-23B4-499B-8D89-336320D9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1A4D-A0D8-4937-B5D9-287728D0C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0BA3B-90C0-433F-923A-9038EA5A1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10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63B3AD-5D44-47D3-B971-0E830D2C5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2728" y="139957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>
                <a:latin typeface="CCW Cursive Arrow 1" panose="03050602040000000000" pitchFamily="66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23FCC7B-CA05-400D-A547-F0FE362503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954970"/>
              </p:ext>
            </p:extLst>
          </p:nvPr>
        </p:nvGraphicFramePr>
        <p:xfrm>
          <a:off x="343583" y="505141"/>
          <a:ext cx="3561606" cy="6156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4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34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etter-join No-Lead 36" panose="02000503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Chiefs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leaders of Native American tribes.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4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Christopher Columbus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man who is often credited with discovering the continent of North America.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4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Civil Rights Movement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campaign which started in USA to end racial inequality and discrimination.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0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Culture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traditions and way of life in a certain place.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0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Discrimination </a:t>
                      </a:r>
                      <a:endParaRPr lang="en-GB" sz="10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unfair treatment of groups of people.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Exploration 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an unfamiliar location.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4880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Influence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ability to have an effect on someone or something else.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457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Longhouse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long, rectangular house shared by Native Americans.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5135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Native Americans 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earliest people to live in North America, before Europeans discovered it.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5472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Population 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amount of people living in an area.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  <a:tr h="5472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Racism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Treating someone unfairly because of their race or the </a:t>
                      </a:r>
                      <a:r>
                        <a:rPr lang="en-US" sz="1050" dirty="0" err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colour</a:t>
                      </a: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the skin.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2143936"/>
                  </a:ext>
                </a:extLst>
              </a:tr>
              <a:tr h="5472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Segregation</a:t>
                      </a:r>
                      <a:endParaRPr lang="en-GB" sz="105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form of discrimination where Black and White people were not allowed to mix. </a:t>
                      </a:r>
                      <a:endParaRPr lang="en-GB" sz="105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401453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51B046-BD3B-4406-9696-3E048B86F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632640"/>
              </p:ext>
            </p:extLst>
          </p:nvPr>
        </p:nvGraphicFramePr>
        <p:xfrm>
          <a:off x="3905189" y="3121409"/>
          <a:ext cx="3428305" cy="35312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5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865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40680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2000" dirty="0">
                          <a:latin typeface="Letter-join No-Lead 36" panose="02000503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946">
                <a:tc>
                  <a:txBody>
                    <a:bodyPr/>
                    <a:lstStyle/>
                    <a:p>
                      <a:r>
                        <a:rPr lang="en-GB" altLang="en-GB" sz="1600" dirty="0">
                          <a:latin typeface="Letter-join No-Lead 36" panose="02000503000000020003" pitchFamily="50" charset="0"/>
                        </a:rPr>
                        <a:t>1</a:t>
                      </a:r>
                      <a:endParaRPr lang="en-GB" altLang="en-GB" sz="16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Year 1 – Land Ahoy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James Cooke discovered New Zealand and created maps. 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327">
                <a:tc>
                  <a:txBody>
                    <a:bodyPr/>
                    <a:lstStyle/>
                    <a:p>
                      <a:r>
                        <a:rPr lang="en-GB" altLang="en-GB" sz="1600" dirty="0">
                          <a:latin typeface="Letter-join No-Lead 36" panose="02000503000000020003" pitchFamily="50" charset="0"/>
                        </a:rPr>
                        <a:t>2</a:t>
                      </a:r>
                      <a:endParaRPr lang="en-GB" altLang="en-GB" sz="16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Year 1 – Land Ahoy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Pirates were explorers. 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226">
                <a:tc>
                  <a:txBody>
                    <a:bodyPr/>
                    <a:lstStyle/>
                    <a:p>
                      <a:r>
                        <a:rPr lang="en-GB" altLang="en-GB" sz="1600" dirty="0">
                          <a:latin typeface="Letter-join No-Lead 36" panose="02000503000000020003" pitchFamily="50" charset="0"/>
                        </a:rPr>
                        <a:t>3</a:t>
                      </a:r>
                      <a:endParaRPr lang="en-GB" altLang="en-GB" sz="16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Year 2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Martin Luther King and Rosa Parks fought for equality.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876946">
                <a:tc>
                  <a:txBody>
                    <a:bodyPr/>
                    <a:lstStyle/>
                    <a:p>
                      <a:r>
                        <a:rPr lang="en-GB" altLang="en-GB" sz="1600" dirty="0">
                          <a:latin typeface="Letter-join No-Lead 36" panose="02000503000000020003" pitchFamily="50" charset="0"/>
                        </a:rPr>
                        <a:t>4</a:t>
                      </a:r>
                      <a:endParaRPr lang="en-GB" altLang="en-GB" sz="16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Y3 – Gods and Mortals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The Ancient Greeks made lots of significant contributions to the modern world. 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F29EF8A-646C-4507-9C13-7E836930E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817814"/>
              </p:ext>
            </p:extLst>
          </p:nvPr>
        </p:nvGraphicFramePr>
        <p:xfrm>
          <a:off x="7333494" y="519950"/>
          <a:ext cx="4514923" cy="61327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8653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4028389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4981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Letter-join No-Lead 36" panose="02000503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81456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Native Americans are the people who lived in North America before anyone else. Some of the tribes include the Navajo, the Sioux and the Cherokee.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56355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Letter-join No-Lead 36" panose="02000503000000020003" pitchFamily="50" charset="0"/>
                        </a:rPr>
                        <a:t>The Iroquois tribe settled in New York. They were ruled by chiefs and lived in longhouses. Many of them became Christians after the Europeans arrived. </a:t>
                      </a:r>
                      <a:endParaRPr lang="en-GB" sz="105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56355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Christopher Columbus is given credit for discovering North America in 1492. It was actually Leif Erikson, a Viking, who found it first.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67860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Columbus accidentally discovered North America when he was headed for Asia. He was trying to find new spices and materials.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89467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American people have had a great impact on America, including Elvis Presley, Walt Disney and Barack Obama. 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673375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The Civil Rights Movement began with the aim of ending inequality and racism against Black people.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588028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Letter-join No-Lead 36" panose="02000503000000020003" pitchFamily="50" charset="0"/>
                        </a:rPr>
                        <a:t>7</a:t>
                      </a:r>
                      <a:endParaRPr lang="en-US" sz="105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Martin Luther King Junior and Rosa Parks were two of the first leaders of the Civil Rights Movement.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577806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Racism is still a big problem across the world and it is illegal in the UK.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  <a:tr h="581456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Letter-join No-Lead 36" panose="02000503000000020003" pitchFamily="50" charset="0"/>
                        </a:rPr>
                        <a:t>9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Part of the inequality between Black and White people was segregation. Black people were not given the same rights as White people.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6520154"/>
                  </a:ext>
                </a:extLst>
              </a:tr>
            </a:tbl>
          </a:graphicData>
        </a:graphic>
      </p:graphicFrame>
      <p:sp>
        <p:nvSpPr>
          <p:cNvPr id="8" name="Text Box 1">
            <a:extLst>
              <a:ext uri="{FF2B5EF4-FFF2-40B4-BE49-F238E27FC236}">
                <a16:creationId xmlns:a16="http://schemas.microsoft.com/office/drawing/2014/main" id="{962FD0F0-B4AE-4F4F-AF4F-FC62CE0E32C3}"/>
              </a:ext>
            </a:extLst>
          </p:cNvPr>
          <p:cNvSpPr txBox="1"/>
          <p:nvPr/>
        </p:nvSpPr>
        <p:spPr>
          <a:xfrm>
            <a:off x="2744759" y="129460"/>
            <a:ext cx="6842479" cy="28358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latin typeface="Letter-join No-Lead 36" panose="02000503000000020003" pitchFamily="50" charset="0"/>
              </a:rPr>
              <a:t>Road Trip USA Knowledge Organiser</a:t>
            </a:r>
            <a:endParaRPr lang="en-GB" sz="1600" dirty="0">
              <a:latin typeface="Letter-join No-Lead 36" panose="02000503000000020003" pitchFamily="50" charset="0"/>
            </a:endParaRPr>
          </a:p>
        </p:txBody>
      </p:sp>
      <p:pic>
        <p:nvPicPr>
          <p:cNvPr id="2" name="Picture 2" descr="Civil Rights Movement Timeline ‑ Timeline &amp; Events | HISTORY">
            <a:extLst>
              <a:ext uri="{FF2B5EF4-FFF2-40B4-BE49-F238E27FC236}">
                <a16:creationId xmlns:a16="http://schemas.microsoft.com/office/drawing/2014/main" id="{6167DB18-FF7D-4C77-A18D-3E4B0409F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294" y="686885"/>
            <a:ext cx="3438095" cy="1933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294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868190-8142-4AC6-958F-4E9E5E1E949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5e9575c5-d48f-4f2a-bf2d-a5f4925c180d"/>
    <ds:schemaRef ds:uri="ea6f3f84-fa6e-4188-8e1b-49e9b6a9e9bf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b4d385f6-dd65-4bd2-90e2-003ddeccf305"/>
    <ds:schemaRef ds:uri="3e3e280b-8a27-4d81-a4c8-402f3e36e39c"/>
  </ds:schemaRefs>
</ds:datastoreItem>
</file>

<file path=customXml/itemProps2.xml><?xml version="1.0" encoding="utf-8"?>
<ds:datastoreItem xmlns:ds="http://schemas.openxmlformats.org/officeDocument/2006/customXml" ds:itemID="{AC74FB83-973C-4745-B8AB-574E83F6D1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E2ADEB-2C59-40E4-8363-5C1F42AB32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428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Arrow 1</vt:lpstr>
      <vt:lpstr>Letter-join No-Lead 36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Siobhan McLeod</cp:lastModifiedBy>
  <cp:revision>6</cp:revision>
  <dcterms:created xsi:type="dcterms:W3CDTF">2024-07-18T15:17:28Z</dcterms:created>
  <dcterms:modified xsi:type="dcterms:W3CDTF">2026-02-13T11:39:25Z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