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Wallis" userId="14d927a2-156c-45fa-b1e2-db43449603d5" providerId="ADAL" clId="{12E11DD2-4A1D-4322-902D-694ECAE5149E}"/>
    <pc:docChg chg="undo custSel addSld modSld">
      <pc:chgData name="Lauren Wallis" userId="14d927a2-156c-45fa-b1e2-db43449603d5" providerId="ADAL" clId="{12E11DD2-4A1D-4322-902D-694ECAE5149E}" dt="2025-01-15T09:46:30.745" v="2496" actId="1076"/>
      <pc:docMkLst>
        <pc:docMk/>
      </pc:docMkLst>
      <pc:sldChg chg="addSp delSp modSp add">
        <pc:chgData name="Lauren Wallis" userId="14d927a2-156c-45fa-b1e2-db43449603d5" providerId="ADAL" clId="{12E11DD2-4A1D-4322-902D-694ECAE5149E}" dt="2024-12-20T13:56:40.165" v="1352" actId="20577"/>
        <pc:sldMkLst>
          <pc:docMk/>
          <pc:sldMk cId="3211088617" sldId="259"/>
        </pc:sldMkLst>
        <pc:spChg chg="del">
          <ac:chgData name="Lauren Wallis" userId="14d927a2-156c-45fa-b1e2-db43449603d5" providerId="ADAL" clId="{12E11DD2-4A1D-4322-902D-694ECAE5149E}" dt="2024-12-20T13:33:31.711" v="1" actId="478"/>
          <ac:spMkLst>
            <pc:docMk/>
            <pc:sldMk cId="3211088617" sldId="259"/>
            <ac:spMk id="2" creationId="{2CA3C62B-491C-40ED-9BD8-D72F7D308D85}"/>
          </ac:spMkLst>
        </pc:spChg>
        <pc:spChg chg="del">
          <ac:chgData name="Lauren Wallis" userId="14d927a2-156c-45fa-b1e2-db43449603d5" providerId="ADAL" clId="{12E11DD2-4A1D-4322-902D-694ECAE5149E}" dt="2024-12-20T13:33:31.711" v="1" actId="478"/>
          <ac:spMkLst>
            <pc:docMk/>
            <pc:sldMk cId="3211088617" sldId="259"/>
            <ac:spMk id="3" creationId="{2C92899A-6A5A-4F9A-A60D-86FFE0F2FC01}"/>
          </ac:spMkLst>
        </pc:spChg>
        <pc:spChg chg="add">
          <ac:chgData name="Lauren Wallis" userId="14d927a2-156c-45fa-b1e2-db43449603d5" providerId="ADAL" clId="{12E11DD2-4A1D-4322-902D-694ECAE5149E}" dt="2024-12-20T13:34:23.912" v="2"/>
          <ac:spMkLst>
            <pc:docMk/>
            <pc:sldMk cId="3211088617" sldId="259"/>
            <ac:spMk id="4" creationId="{F59C71C0-76F6-486C-8EE7-A3EB7FEDB204}"/>
          </ac:spMkLst>
        </pc:spChg>
        <pc:spChg chg="add mod">
          <ac:chgData name="Lauren Wallis" userId="14d927a2-156c-45fa-b1e2-db43449603d5" providerId="ADAL" clId="{12E11DD2-4A1D-4322-902D-694ECAE5149E}" dt="2024-12-20T13:34:37.086" v="33" actId="20577"/>
          <ac:spMkLst>
            <pc:docMk/>
            <pc:sldMk cId="3211088617" sldId="259"/>
            <ac:spMk id="6" creationId="{C922EAAC-6B04-4845-9E5F-DBCCEAB28A62}"/>
          </ac:spMkLst>
        </pc:spChg>
        <pc:spChg chg="add del">
          <ac:chgData name="Lauren Wallis" userId="14d927a2-156c-45fa-b1e2-db43449603d5" providerId="ADAL" clId="{12E11DD2-4A1D-4322-902D-694ECAE5149E}" dt="2024-12-20T13:52:15.894" v="1164" actId="478"/>
          <ac:spMkLst>
            <pc:docMk/>
            <pc:sldMk cId="3211088617" sldId="259"/>
            <ac:spMk id="12" creationId="{91DE40EE-0029-40A2-889D-E519C9FAD270}"/>
          </ac:spMkLst>
        </pc:spChg>
        <pc:spChg chg="add del">
          <ac:chgData name="Lauren Wallis" userId="14d927a2-156c-45fa-b1e2-db43449603d5" providerId="ADAL" clId="{12E11DD2-4A1D-4322-902D-694ECAE5149E}" dt="2024-12-20T13:52:15.894" v="1164" actId="478"/>
          <ac:spMkLst>
            <pc:docMk/>
            <pc:sldMk cId="3211088617" sldId="259"/>
            <ac:spMk id="13" creationId="{EE88481B-5007-456A-95CE-1D96FEB95814}"/>
          </ac:spMkLst>
        </pc:spChg>
        <pc:spChg chg="add del">
          <ac:chgData name="Lauren Wallis" userId="14d927a2-156c-45fa-b1e2-db43449603d5" providerId="ADAL" clId="{12E11DD2-4A1D-4322-902D-694ECAE5149E}" dt="2024-12-20T13:45:17.319" v="744" actId="478"/>
          <ac:spMkLst>
            <pc:docMk/>
            <pc:sldMk cId="3211088617" sldId="259"/>
            <ac:spMk id="17" creationId="{BA6E252D-15D0-48F7-9A2C-9CAA94620ED5}"/>
          </ac:spMkLst>
        </pc:spChg>
        <pc:spChg chg="add del mod">
          <ac:chgData name="Lauren Wallis" userId="14d927a2-156c-45fa-b1e2-db43449603d5" providerId="ADAL" clId="{12E11DD2-4A1D-4322-902D-694ECAE5149E}" dt="2024-12-20T13:45:20.230" v="746" actId="478"/>
          <ac:spMkLst>
            <pc:docMk/>
            <pc:sldMk cId="3211088617" sldId="259"/>
            <ac:spMk id="18" creationId="{EE069C99-3932-4F01-B03F-F0BC7A250E11}"/>
          </ac:spMkLst>
        </pc:spChg>
        <pc:spChg chg="add del">
          <ac:chgData name="Lauren Wallis" userId="14d927a2-156c-45fa-b1e2-db43449603d5" providerId="ADAL" clId="{12E11DD2-4A1D-4322-902D-694ECAE5149E}" dt="2024-12-20T13:45:22.374" v="747" actId="478"/>
          <ac:spMkLst>
            <pc:docMk/>
            <pc:sldMk cId="3211088617" sldId="259"/>
            <ac:spMk id="19" creationId="{621A2279-4EAF-4254-8755-9036AFBF6EC5}"/>
          </ac:spMkLst>
        </pc:spChg>
        <pc:spChg chg="add mod">
          <ac:chgData name="Lauren Wallis" userId="14d927a2-156c-45fa-b1e2-db43449603d5" providerId="ADAL" clId="{12E11DD2-4A1D-4322-902D-694ECAE5149E}" dt="2024-12-20T13:56:02.860" v="1339" actId="1076"/>
          <ac:spMkLst>
            <pc:docMk/>
            <pc:sldMk cId="3211088617" sldId="259"/>
            <ac:spMk id="32" creationId="{BADF314E-4F16-43DF-91CC-C9546DCC7F4F}"/>
          </ac:spMkLst>
        </pc:spChg>
        <pc:spChg chg="add mod">
          <ac:chgData name="Lauren Wallis" userId="14d927a2-156c-45fa-b1e2-db43449603d5" providerId="ADAL" clId="{12E11DD2-4A1D-4322-902D-694ECAE5149E}" dt="2024-12-20T13:56:12.774" v="1343" actId="20577"/>
          <ac:spMkLst>
            <pc:docMk/>
            <pc:sldMk cId="3211088617" sldId="259"/>
            <ac:spMk id="37" creationId="{DDB856ED-C322-48A2-A420-C9B56C12BEFB}"/>
          </ac:spMkLst>
        </pc:spChg>
        <pc:graphicFrameChg chg="add mod modGraphic">
          <ac:chgData name="Lauren Wallis" userId="14d927a2-156c-45fa-b1e2-db43449603d5" providerId="ADAL" clId="{12E11DD2-4A1D-4322-902D-694ECAE5149E}" dt="2024-12-20T13:43:10.680" v="353" actId="14100"/>
          <ac:graphicFrameMkLst>
            <pc:docMk/>
            <pc:sldMk cId="3211088617" sldId="259"/>
            <ac:graphicFrameMk id="5" creationId="{06E792F5-5F71-4110-B8C0-984FEF80007C}"/>
          </ac:graphicFrameMkLst>
        </pc:graphicFrameChg>
        <pc:graphicFrameChg chg="add mod modGraphic">
          <ac:chgData name="Lauren Wallis" userId="14d927a2-156c-45fa-b1e2-db43449603d5" providerId="ADAL" clId="{12E11DD2-4A1D-4322-902D-694ECAE5149E}" dt="2024-12-20T13:56:40.165" v="1352" actId="20577"/>
          <ac:graphicFrameMkLst>
            <pc:docMk/>
            <pc:sldMk cId="3211088617" sldId="259"/>
            <ac:graphicFrameMk id="7" creationId="{35C8B1F1-8C08-4667-AEEB-AA3B459CDB39}"/>
          </ac:graphicFrameMkLst>
        </pc:graphicFrameChg>
        <pc:graphicFrameChg chg="add modGraphic">
          <ac:chgData name="Lauren Wallis" userId="14d927a2-156c-45fa-b1e2-db43449603d5" providerId="ADAL" clId="{12E11DD2-4A1D-4322-902D-694ECAE5149E}" dt="2024-12-20T13:36:26.668" v="157" actId="14100"/>
          <ac:graphicFrameMkLst>
            <pc:docMk/>
            <pc:sldMk cId="3211088617" sldId="259"/>
            <ac:graphicFrameMk id="8" creationId="{19710051-9424-474E-9E69-FF4DB43ED5E9}"/>
          </ac:graphicFrameMkLst>
        </pc:graphicFrameChg>
        <pc:graphicFrameChg chg="add modGraphic">
          <ac:chgData name="Lauren Wallis" userId="14d927a2-156c-45fa-b1e2-db43449603d5" providerId="ADAL" clId="{12E11DD2-4A1D-4322-902D-694ECAE5149E}" dt="2024-12-20T13:44:57.675" v="738" actId="255"/>
          <ac:graphicFrameMkLst>
            <pc:docMk/>
            <pc:sldMk cId="3211088617" sldId="259"/>
            <ac:graphicFrameMk id="9" creationId="{538ABE3E-9786-4725-8E3D-3205C2E1329A}"/>
          </ac:graphicFrameMkLst>
        </pc:graphicFrameChg>
        <pc:graphicFrameChg chg="add mod modGraphic">
          <ac:chgData name="Lauren Wallis" userId="14d927a2-156c-45fa-b1e2-db43449603d5" providerId="ADAL" clId="{12E11DD2-4A1D-4322-902D-694ECAE5149E}" dt="2024-12-20T13:48:39.203" v="923" actId="20577"/>
          <ac:graphicFrameMkLst>
            <pc:docMk/>
            <pc:sldMk cId="3211088617" sldId="259"/>
            <ac:graphicFrameMk id="14" creationId="{72DC0F26-4DE7-46EB-9D01-D8CC7C44FD2C}"/>
          </ac:graphicFrameMkLst>
        </pc:graphicFrameChg>
        <pc:picChg chg="add del">
          <ac:chgData name="Lauren Wallis" userId="14d927a2-156c-45fa-b1e2-db43449603d5" providerId="ADAL" clId="{12E11DD2-4A1D-4322-902D-694ECAE5149E}" dt="2024-12-20T13:48:44.304" v="924" actId="478"/>
          <ac:picMkLst>
            <pc:docMk/>
            <pc:sldMk cId="3211088617" sldId="259"/>
            <ac:picMk id="10" creationId="{6C76021A-9C1A-46AB-803D-A16CFBBCFABC}"/>
          </ac:picMkLst>
        </pc:picChg>
        <pc:picChg chg="add del">
          <ac:chgData name="Lauren Wallis" userId="14d927a2-156c-45fa-b1e2-db43449603d5" providerId="ADAL" clId="{12E11DD2-4A1D-4322-902D-694ECAE5149E}" dt="2024-12-20T13:52:13.025" v="1163" actId="478"/>
          <ac:picMkLst>
            <pc:docMk/>
            <pc:sldMk cId="3211088617" sldId="259"/>
            <ac:picMk id="11" creationId="{26DA688E-2334-41AC-A8E4-735B860C90AF}"/>
          </ac:picMkLst>
        </pc:picChg>
        <pc:picChg chg="add del">
          <ac:chgData name="Lauren Wallis" userId="14d927a2-156c-45fa-b1e2-db43449603d5" providerId="ADAL" clId="{12E11DD2-4A1D-4322-902D-694ECAE5149E}" dt="2024-12-20T13:45:12.130" v="742" actId="478"/>
          <ac:picMkLst>
            <pc:docMk/>
            <pc:sldMk cId="3211088617" sldId="259"/>
            <ac:picMk id="15" creationId="{79F99147-4855-4496-B2FE-93D222661BED}"/>
          </ac:picMkLst>
        </pc:picChg>
        <pc:picChg chg="add del">
          <ac:chgData name="Lauren Wallis" userId="14d927a2-156c-45fa-b1e2-db43449603d5" providerId="ADAL" clId="{12E11DD2-4A1D-4322-902D-694ECAE5149E}" dt="2024-12-20T13:45:11.146" v="741" actId="478"/>
          <ac:picMkLst>
            <pc:docMk/>
            <pc:sldMk cId="3211088617" sldId="259"/>
            <ac:picMk id="16" creationId="{3BE99700-F62E-497D-8243-660DD1686527}"/>
          </ac:picMkLst>
        </pc:picChg>
        <pc:cxnChg chg="add mod">
          <ac:chgData name="Lauren Wallis" userId="14d927a2-156c-45fa-b1e2-db43449603d5" providerId="ADAL" clId="{12E11DD2-4A1D-4322-902D-694ECAE5149E}" dt="2024-12-20T13:47:40.734" v="856" actId="1076"/>
          <ac:cxnSpMkLst>
            <pc:docMk/>
            <pc:sldMk cId="3211088617" sldId="259"/>
            <ac:cxnSpMk id="21" creationId="{CC2C000F-39F9-4DE0-9F7E-AC36A16D1529}"/>
          </ac:cxnSpMkLst>
        </pc:cxnChg>
        <pc:cxnChg chg="add mod">
          <ac:chgData name="Lauren Wallis" userId="14d927a2-156c-45fa-b1e2-db43449603d5" providerId="ADAL" clId="{12E11DD2-4A1D-4322-902D-694ECAE5149E}" dt="2024-12-20T13:47:38.467" v="855" actId="1076"/>
          <ac:cxnSpMkLst>
            <pc:docMk/>
            <pc:sldMk cId="3211088617" sldId="259"/>
            <ac:cxnSpMk id="24" creationId="{F72A91AC-A35E-47F0-8DF8-66472EE2BC99}"/>
          </ac:cxnSpMkLst>
        </pc:cxnChg>
        <pc:cxnChg chg="add mod">
          <ac:chgData name="Lauren Wallis" userId="14d927a2-156c-45fa-b1e2-db43449603d5" providerId="ADAL" clId="{12E11DD2-4A1D-4322-902D-694ECAE5149E}" dt="2024-12-20T13:48:21.047" v="891" actId="1076"/>
          <ac:cxnSpMkLst>
            <pc:docMk/>
            <pc:sldMk cId="3211088617" sldId="259"/>
            <ac:cxnSpMk id="26" creationId="{9191BFCF-2E96-461F-867E-771D34E49844}"/>
          </ac:cxnSpMkLst>
        </pc:cxnChg>
        <pc:cxnChg chg="add mod">
          <ac:chgData name="Lauren Wallis" userId="14d927a2-156c-45fa-b1e2-db43449603d5" providerId="ADAL" clId="{12E11DD2-4A1D-4322-902D-694ECAE5149E}" dt="2024-12-20T13:48:21.047" v="891" actId="1076"/>
          <ac:cxnSpMkLst>
            <pc:docMk/>
            <pc:sldMk cId="3211088617" sldId="259"/>
            <ac:cxnSpMk id="27" creationId="{98515442-3F63-4FCE-B65F-4372454DB8C0}"/>
          </ac:cxnSpMkLst>
        </pc:cxnChg>
        <pc:cxnChg chg="add mod">
          <ac:chgData name="Lauren Wallis" userId="14d927a2-156c-45fa-b1e2-db43449603d5" providerId="ADAL" clId="{12E11DD2-4A1D-4322-902D-694ECAE5149E}" dt="2024-12-20T13:51:01.302" v="1106" actId="1076"/>
          <ac:cxnSpMkLst>
            <pc:docMk/>
            <pc:sldMk cId="3211088617" sldId="259"/>
            <ac:cxnSpMk id="28" creationId="{37775F65-7108-4D77-A377-B2467A03D1F8}"/>
          </ac:cxnSpMkLst>
        </pc:cxnChg>
        <pc:cxnChg chg="add mod">
          <ac:chgData name="Lauren Wallis" userId="14d927a2-156c-45fa-b1e2-db43449603d5" providerId="ADAL" clId="{12E11DD2-4A1D-4322-902D-694ECAE5149E}" dt="2024-12-20T13:51:01.302" v="1106" actId="1076"/>
          <ac:cxnSpMkLst>
            <pc:docMk/>
            <pc:sldMk cId="3211088617" sldId="259"/>
            <ac:cxnSpMk id="29" creationId="{46BD1673-8C28-4928-9017-1BBB94F13BE8}"/>
          </ac:cxnSpMkLst>
        </pc:cxnChg>
        <pc:cxnChg chg="add mod">
          <ac:chgData name="Lauren Wallis" userId="14d927a2-156c-45fa-b1e2-db43449603d5" providerId="ADAL" clId="{12E11DD2-4A1D-4322-902D-694ECAE5149E}" dt="2024-12-20T13:51:15.918" v="1133" actId="1076"/>
          <ac:cxnSpMkLst>
            <pc:docMk/>
            <pc:sldMk cId="3211088617" sldId="259"/>
            <ac:cxnSpMk id="30" creationId="{E801E5A6-21C6-467D-9EE2-4D55B3CBF972}"/>
          </ac:cxnSpMkLst>
        </pc:cxnChg>
        <pc:cxnChg chg="add mod">
          <ac:chgData name="Lauren Wallis" userId="14d927a2-156c-45fa-b1e2-db43449603d5" providerId="ADAL" clId="{12E11DD2-4A1D-4322-902D-694ECAE5149E}" dt="2024-12-20T13:51:15.918" v="1133" actId="1076"/>
          <ac:cxnSpMkLst>
            <pc:docMk/>
            <pc:sldMk cId="3211088617" sldId="259"/>
            <ac:cxnSpMk id="31" creationId="{E1D0B6C8-AFFD-485A-966D-D86CAA346247}"/>
          </ac:cxnSpMkLst>
        </pc:cxnChg>
        <pc:cxnChg chg="add mod">
          <ac:chgData name="Lauren Wallis" userId="14d927a2-156c-45fa-b1e2-db43449603d5" providerId="ADAL" clId="{12E11DD2-4A1D-4322-902D-694ECAE5149E}" dt="2024-12-20T13:52:58.842" v="1211" actId="1076"/>
          <ac:cxnSpMkLst>
            <pc:docMk/>
            <pc:sldMk cId="3211088617" sldId="259"/>
            <ac:cxnSpMk id="33" creationId="{1BD706D7-83CE-4835-9457-62363635660C}"/>
          </ac:cxnSpMkLst>
        </pc:cxnChg>
        <pc:cxnChg chg="add mod">
          <ac:chgData name="Lauren Wallis" userId="14d927a2-156c-45fa-b1e2-db43449603d5" providerId="ADAL" clId="{12E11DD2-4A1D-4322-902D-694ECAE5149E}" dt="2024-12-20T13:52:58.842" v="1211" actId="1076"/>
          <ac:cxnSpMkLst>
            <pc:docMk/>
            <pc:sldMk cId="3211088617" sldId="259"/>
            <ac:cxnSpMk id="34" creationId="{ECAD69DE-0572-4227-98A3-A0757D5E3A2E}"/>
          </ac:cxnSpMkLst>
        </pc:cxnChg>
        <pc:cxnChg chg="add mod">
          <ac:chgData name="Lauren Wallis" userId="14d927a2-156c-45fa-b1e2-db43449603d5" providerId="ADAL" clId="{12E11DD2-4A1D-4322-902D-694ECAE5149E}" dt="2024-12-20T13:54:31.591" v="1277" actId="1076"/>
          <ac:cxnSpMkLst>
            <pc:docMk/>
            <pc:sldMk cId="3211088617" sldId="259"/>
            <ac:cxnSpMk id="35" creationId="{63EAEBD1-C37E-4431-9576-A1FF351C4023}"/>
          </ac:cxnSpMkLst>
        </pc:cxnChg>
        <pc:cxnChg chg="add mod">
          <ac:chgData name="Lauren Wallis" userId="14d927a2-156c-45fa-b1e2-db43449603d5" providerId="ADAL" clId="{12E11DD2-4A1D-4322-902D-694ECAE5149E}" dt="2024-12-20T13:54:31.591" v="1277" actId="1076"/>
          <ac:cxnSpMkLst>
            <pc:docMk/>
            <pc:sldMk cId="3211088617" sldId="259"/>
            <ac:cxnSpMk id="36" creationId="{FD576E06-A393-4DC8-A2F1-2E38F8431062}"/>
          </ac:cxnSpMkLst>
        </pc:cxnChg>
      </pc:sldChg>
      <pc:sldChg chg="addSp delSp modSp add">
        <pc:chgData name="Lauren Wallis" userId="14d927a2-156c-45fa-b1e2-db43449603d5" providerId="ADAL" clId="{12E11DD2-4A1D-4322-902D-694ECAE5149E}" dt="2025-01-15T09:46:30.745" v="2496" actId="1076"/>
        <pc:sldMkLst>
          <pc:docMk/>
          <pc:sldMk cId="1851139255" sldId="260"/>
        </pc:sldMkLst>
        <pc:spChg chg="del">
          <ac:chgData name="Lauren Wallis" userId="14d927a2-156c-45fa-b1e2-db43449603d5" providerId="ADAL" clId="{12E11DD2-4A1D-4322-902D-694ECAE5149E}" dt="2025-01-15T09:31:56.646" v="1354" actId="478"/>
          <ac:spMkLst>
            <pc:docMk/>
            <pc:sldMk cId="1851139255" sldId="260"/>
            <ac:spMk id="2" creationId="{95B6FFDB-4CDC-4960-B49F-2C4A6B8C015C}"/>
          </ac:spMkLst>
        </pc:spChg>
        <pc:spChg chg="del">
          <ac:chgData name="Lauren Wallis" userId="14d927a2-156c-45fa-b1e2-db43449603d5" providerId="ADAL" clId="{12E11DD2-4A1D-4322-902D-694ECAE5149E}" dt="2025-01-15T09:31:56.646" v="1354" actId="478"/>
          <ac:spMkLst>
            <pc:docMk/>
            <pc:sldMk cId="1851139255" sldId="260"/>
            <ac:spMk id="3" creationId="{FE83B11F-F76E-4007-A272-C2B6DC53B4F8}"/>
          </ac:spMkLst>
        </pc:spChg>
        <pc:spChg chg="add">
          <ac:chgData name="Lauren Wallis" userId="14d927a2-156c-45fa-b1e2-db43449603d5" providerId="ADAL" clId="{12E11DD2-4A1D-4322-902D-694ECAE5149E}" dt="2025-01-15T09:32:04.033" v="1355"/>
          <ac:spMkLst>
            <pc:docMk/>
            <pc:sldMk cId="1851139255" sldId="260"/>
            <ac:spMk id="4" creationId="{ABA30A0E-B4CD-4605-A0B3-AF868BCF9F5C}"/>
          </ac:spMkLst>
        </pc:spChg>
        <pc:spChg chg="add mod">
          <ac:chgData name="Lauren Wallis" userId="14d927a2-156c-45fa-b1e2-db43449603d5" providerId="ADAL" clId="{12E11DD2-4A1D-4322-902D-694ECAE5149E}" dt="2025-01-15T09:32:13.933" v="1404" actId="20577"/>
          <ac:spMkLst>
            <pc:docMk/>
            <pc:sldMk cId="1851139255" sldId="260"/>
            <ac:spMk id="6" creationId="{5E145592-4342-4C11-AEFA-CB99D427F43B}"/>
          </ac:spMkLst>
        </pc:spChg>
        <pc:spChg chg="add del">
          <ac:chgData name="Lauren Wallis" userId="14d927a2-156c-45fa-b1e2-db43449603d5" providerId="ADAL" clId="{12E11DD2-4A1D-4322-902D-694ECAE5149E}" dt="2025-01-15T09:43:50.145" v="2373" actId="478"/>
          <ac:spMkLst>
            <pc:docMk/>
            <pc:sldMk cId="1851139255" sldId="260"/>
            <ac:spMk id="19" creationId="{68DA9C34-508E-4BA0-946E-AEE80244DFDC}"/>
          </ac:spMkLst>
        </pc:spChg>
        <pc:spChg chg="add del">
          <ac:chgData name="Lauren Wallis" userId="14d927a2-156c-45fa-b1e2-db43449603d5" providerId="ADAL" clId="{12E11DD2-4A1D-4322-902D-694ECAE5149E}" dt="2025-01-15T09:43:50.145" v="2373" actId="478"/>
          <ac:spMkLst>
            <pc:docMk/>
            <pc:sldMk cId="1851139255" sldId="260"/>
            <ac:spMk id="24" creationId="{B6BBFC09-FB05-41F7-8BF5-93A152828F93}"/>
          </ac:spMkLst>
        </pc:spChg>
        <pc:spChg chg="add mod">
          <ac:chgData name="Lauren Wallis" userId="14d927a2-156c-45fa-b1e2-db43449603d5" providerId="ADAL" clId="{12E11DD2-4A1D-4322-902D-694ECAE5149E}" dt="2025-01-15T09:45:54.179" v="2470" actId="1076"/>
          <ac:spMkLst>
            <pc:docMk/>
            <pc:sldMk cId="1851139255" sldId="260"/>
            <ac:spMk id="28" creationId="{94DC189C-1381-4B5C-8E9C-24F0F379084D}"/>
          </ac:spMkLst>
        </pc:spChg>
        <pc:spChg chg="add mod">
          <ac:chgData name="Lauren Wallis" userId="14d927a2-156c-45fa-b1e2-db43449603d5" providerId="ADAL" clId="{12E11DD2-4A1D-4322-902D-694ECAE5149E}" dt="2025-01-15T09:46:04.857" v="2480" actId="1076"/>
          <ac:spMkLst>
            <pc:docMk/>
            <pc:sldMk cId="1851139255" sldId="260"/>
            <ac:spMk id="29" creationId="{BC885FFD-C008-4194-A43F-2B5EA39F50D4}"/>
          </ac:spMkLst>
        </pc:spChg>
        <pc:spChg chg="add mod">
          <ac:chgData name="Lauren Wallis" userId="14d927a2-156c-45fa-b1e2-db43449603d5" providerId="ADAL" clId="{12E11DD2-4A1D-4322-902D-694ECAE5149E}" dt="2025-01-15T09:46:12.759" v="2486" actId="1076"/>
          <ac:spMkLst>
            <pc:docMk/>
            <pc:sldMk cId="1851139255" sldId="260"/>
            <ac:spMk id="30" creationId="{0125E81D-620B-44CB-86CF-7DC0E701F0DF}"/>
          </ac:spMkLst>
        </pc:spChg>
        <pc:spChg chg="add mod">
          <ac:chgData name="Lauren Wallis" userId="14d927a2-156c-45fa-b1e2-db43449603d5" providerId="ADAL" clId="{12E11DD2-4A1D-4322-902D-694ECAE5149E}" dt="2025-01-15T09:46:21.130" v="2490" actId="1076"/>
          <ac:spMkLst>
            <pc:docMk/>
            <pc:sldMk cId="1851139255" sldId="260"/>
            <ac:spMk id="31" creationId="{83A02AE7-5BC0-4981-986B-71D18321BE89}"/>
          </ac:spMkLst>
        </pc:spChg>
        <pc:spChg chg="add mod">
          <ac:chgData name="Lauren Wallis" userId="14d927a2-156c-45fa-b1e2-db43449603d5" providerId="ADAL" clId="{12E11DD2-4A1D-4322-902D-694ECAE5149E}" dt="2025-01-15T09:46:30.745" v="2496" actId="1076"/>
          <ac:spMkLst>
            <pc:docMk/>
            <pc:sldMk cId="1851139255" sldId="260"/>
            <ac:spMk id="32" creationId="{8A591D0E-052A-419B-8931-7CA526BD11BE}"/>
          </ac:spMkLst>
        </pc:spChg>
        <pc:graphicFrameChg chg="add mod modGraphic">
          <ac:chgData name="Lauren Wallis" userId="14d927a2-156c-45fa-b1e2-db43449603d5" providerId="ADAL" clId="{12E11DD2-4A1D-4322-902D-694ECAE5149E}" dt="2025-01-15T09:36:58.509" v="1771" actId="14100"/>
          <ac:graphicFrameMkLst>
            <pc:docMk/>
            <pc:sldMk cId="1851139255" sldId="260"/>
            <ac:graphicFrameMk id="5" creationId="{49DDABA3-D5C0-47C0-B5C2-E2BE96FD437B}"/>
          </ac:graphicFrameMkLst>
        </pc:graphicFrameChg>
        <pc:graphicFrameChg chg="add mod modGraphic">
          <ac:chgData name="Lauren Wallis" userId="14d927a2-156c-45fa-b1e2-db43449603d5" providerId="ADAL" clId="{12E11DD2-4A1D-4322-902D-694ECAE5149E}" dt="2025-01-15T09:45:02.956" v="2461" actId="20577"/>
          <ac:graphicFrameMkLst>
            <pc:docMk/>
            <pc:sldMk cId="1851139255" sldId="260"/>
            <ac:graphicFrameMk id="7" creationId="{E115E46C-21E5-47D8-BD9C-AB1BC605AB23}"/>
          </ac:graphicFrameMkLst>
        </pc:graphicFrameChg>
        <pc:graphicFrameChg chg="add mod modGraphic">
          <ac:chgData name="Lauren Wallis" userId="14d927a2-156c-45fa-b1e2-db43449603d5" providerId="ADAL" clId="{12E11DD2-4A1D-4322-902D-694ECAE5149E}" dt="2025-01-15T09:37:01.366" v="1772" actId="14100"/>
          <ac:graphicFrameMkLst>
            <pc:docMk/>
            <pc:sldMk cId="1851139255" sldId="260"/>
            <ac:graphicFrameMk id="8" creationId="{C082E3DE-0DAF-481F-9A9D-575CE8F4B4E5}"/>
          </ac:graphicFrameMkLst>
        </pc:graphicFrameChg>
        <pc:graphicFrameChg chg="add mod modGraphic">
          <ac:chgData name="Lauren Wallis" userId="14d927a2-156c-45fa-b1e2-db43449603d5" providerId="ADAL" clId="{12E11DD2-4A1D-4322-902D-694ECAE5149E}" dt="2025-01-15T09:39:34.333" v="2239" actId="14100"/>
          <ac:graphicFrameMkLst>
            <pc:docMk/>
            <pc:sldMk cId="1851139255" sldId="260"/>
            <ac:graphicFrameMk id="9" creationId="{DB7A37A7-1295-4674-8B44-8F0FE80125CF}"/>
          </ac:graphicFrameMkLst>
        </pc:graphicFrameChg>
        <pc:graphicFrameChg chg="add mod modGraphic">
          <ac:chgData name="Lauren Wallis" userId="14d927a2-156c-45fa-b1e2-db43449603d5" providerId="ADAL" clId="{12E11DD2-4A1D-4322-902D-694ECAE5149E}" dt="2025-01-15T09:43:31.861" v="2370" actId="14100"/>
          <ac:graphicFrameMkLst>
            <pc:docMk/>
            <pc:sldMk cId="1851139255" sldId="260"/>
            <ac:graphicFrameMk id="10" creationId="{ACC9CEE0-D8EB-43A4-83C5-E81F45B4BA19}"/>
          </ac:graphicFrameMkLst>
        </pc:graphicFrameChg>
        <pc:picChg chg="add mod">
          <ac:chgData name="Lauren Wallis" userId="14d927a2-156c-45fa-b1e2-db43449603d5" providerId="ADAL" clId="{12E11DD2-4A1D-4322-902D-694ECAE5149E}" dt="2025-01-15T09:40:03.053" v="2242" actId="14100"/>
          <ac:picMkLst>
            <pc:docMk/>
            <pc:sldMk cId="1851139255" sldId="260"/>
            <ac:picMk id="25" creationId="{A95F6240-F7CB-49CA-BAB2-000DC51A8BCA}"/>
          </ac:picMkLst>
        </pc:picChg>
        <pc:picChg chg="add mod">
          <ac:chgData name="Lauren Wallis" userId="14d927a2-156c-45fa-b1e2-db43449603d5" providerId="ADAL" clId="{12E11DD2-4A1D-4322-902D-694ECAE5149E}" dt="2025-01-15T09:44:18.825" v="2378" actId="14100"/>
          <ac:picMkLst>
            <pc:docMk/>
            <pc:sldMk cId="1851139255" sldId="260"/>
            <ac:picMk id="26" creationId="{25BBEBC0-D3E5-495A-B79E-87E6D6E3A518}"/>
          </ac:picMkLst>
        </pc:picChg>
        <pc:picChg chg="add mod">
          <ac:chgData name="Lauren Wallis" userId="14d927a2-156c-45fa-b1e2-db43449603d5" providerId="ADAL" clId="{12E11DD2-4A1D-4322-902D-694ECAE5149E}" dt="2025-01-15T09:44:58.718" v="2458" actId="1076"/>
          <ac:picMkLst>
            <pc:docMk/>
            <pc:sldMk cId="1851139255" sldId="260"/>
            <ac:picMk id="27" creationId="{D7FDBAAF-B36B-44A7-B4DB-B8B00DAE39DA}"/>
          </ac:picMkLst>
        </pc:picChg>
        <pc:cxnChg chg="add del">
          <ac:chgData name="Lauren Wallis" userId="14d927a2-156c-45fa-b1e2-db43449603d5" providerId="ADAL" clId="{12E11DD2-4A1D-4322-902D-694ECAE5149E}" dt="2025-01-15T09:39:25.370" v="2236" actId="478"/>
          <ac:cxnSpMkLst>
            <pc:docMk/>
            <pc:sldMk cId="1851139255" sldId="260"/>
            <ac:cxnSpMk id="11" creationId="{DF712996-A778-4712-80EB-57CFDA5B13EA}"/>
          </ac:cxnSpMkLst>
        </pc:cxnChg>
        <pc:cxnChg chg="add del">
          <ac:chgData name="Lauren Wallis" userId="14d927a2-156c-45fa-b1e2-db43449603d5" providerId="ADAL" clId="{12E11DD2-4A1D-4322-902D-694ECAE5149E}" dt="2025-01-15T09:39:25.370" v="2236" actId="478"/>
          <ac:cxnSpMkLst>
            <pc:docMk/>
            <pc:sldMk cId="1851139255" sldId="260"/>
            <ac:cxnSpMk id="12" creationId="{BE1B7BFF-109E-4D60-82DF-FFF3F9A7F0B0}"/>
          </ac:cxnSpMkLst>
        </pc:cxnChg>
        <pc:cxnChg chg="add del">
          <ac:chgData name="Lauren Wallis" userId="14d927a2-156c-45fa-b1e2-db43449603d5" providerId="ADAL" clId="{12E11DD2-4A1D-4322-902D-694ECAE5149E}" dt="2025-01-15T09:39:25.370" v="2236" actId="478"/>
          <ac:cxnSpMkLst>
            <pc:docMk/>
            <pc:sldMk cId="1851139255" sldId="260"/>
            <ac:cxnSpMk id="13" creationId="{E465CDA1-B880-40A5-9B61-D2346F1BF185}"/>
          </ac:cxnSpMkLst>
        </pc:cxnChg>
        <pc:cxnChg chg="add del">
          <ac:chgData name="Lauren Wallis" userId="14d927a2-156c-45fa-b1e2-db43449603d5" providerId="ADAL" clId="{12E11DD2-4A1D-4322-902D-694ECAE5149E}" dt="2025-01-15T09:39:25.370" v="2236" actId="478"/>
          <ac:cxnSpMkLst>
            <pc:docMk/>
            <pc:sldMk cId="1851139255" sldId="260"/>
            <ac:cxnSpMk id="14" creationId="{F4032C8B-532E-48BB-B44D-4E2C6563C0B3}"/>
          </ac:cxnSpMkLst>
        </pc:cxnChg>
        <pc:cxnChg chg="add del">
          <ac:chgData name="Lauren Wallis" userId="14d927a2-156c-45fa-b1e2-db43449603d5" providerId="ADAL" clId="{12E11DD2-4A1D-4322-902D-694ECAE5149E}" dt="2025-01-15T09:43:38.531" v="2372" actId="478"/>
          <ac:cxnSpMkLst>
            <pc:docMk/>
            <pc:sldMk cId="1851139255" sldId="260"/>
            <ac:cxnSpMk id="15" creationId="{4643B187-FEC2-44A6-9B8C-8C6EC39B1531}"/>
          </ac:cxnSpMkLst>
        </pc:cxnChg>
        <pc:cxnChg chg="add del">
          <ac:chgData name="Lauren Wallis" userId="14d927a2-156c-45fa-b1e2-db43449603d5" providerId="ADAL" clId="{12E11DD2-4A1D-4322-902D-694ECAE5149E}" dt="2025-01-15T09:43:38.531" v="2372" actId="478"/>
          <ac:cxnSpMkLst>
            <pc:docMk/>
            <pc:sldMk cId="1851139255" sldId="260"/>
            <ac:cxnSpMk id="16" creationId="{A31B0D76-D7C2-44B6-95DB-68B2FC333E56}"/>
          </ac:cxnSpMkLst>
        </pc:cxnChg>
        <pc:cxnChg chg="add del">
          <ac:chgData name="Lauren Wallis" userId="14d927a2-156c-45fa-b1e2-db43449603d5" providerId="ADAL" clId="{12E11DD2-4A1D-4322-902D-694ECAE5149E}" dt="2025-01-15T09:43:50.145" v="2373" actId="478"/>
          <ac:cxnSpMkLst>
            <pc:docMk/>
            <pc:sldMk cId="1851139255" sldId="260"/>
            <ac:cxnSpMk id="17" creationId="{11668A9A-27CE-4FB9-8C84-84720A0C1112}"/>
          </ac:cxnSpMkLst>
        </pc:cxnChg>
        <pc:cxnChg chg="add del">
          <ac:chgData name="Lauren Wallis" userId="14d927a2-156c-45fa-b1e2-db43449603d5" providerId="ADAL" clId="{12E11DD2-4A1D-4322-902D-694ECAE5149E}" dt="2025-01-15T09:43:38.531" v="2372" actId="478"/>
          <ac:cxnSpMkLst>
            <pc:docMk/>
            <pc:sldMk cId="1851139255" sldId="260"/>
            <ac:cxnSpMk id="18" creationId="{BEAF5BF3-0B0E-47F2-9548-61E1A74C744F}"/>
          </ac:cxnSpMkLst>
        </pc:cxnChg>
        <pc:cxnChg chg="add del">
          <ac:chgData name="Lauren Wallis" userId="14d927a2-156c-45fa-b1e2-db43449603d5" providerId="ADAL" clId="{12E11DD2-4A1D-4322-902D-694ECAE5149E}" dt="2025-01-15T09:43:50.145" v="2373" actId="478"/>
          <ac:cxnSpMkLst>
            <pc:docMk/>
            <pc:sldMk cId="1851139255" sldId="260"/>
            <ac:cxnSpMk id="20" creationId="{C06ECAB5-1B17-4E5D-87A9-0CAD3C1B1D28}"/>
          </ac:cxnSpMkLst>
        </pc:cxnChg>
        <pc:cxnChg chg="add del">
          <ac:chgData name="Lauren Wallis" userId="14d927a2-156c-45fa-b1e2-db43449603d5" providerId="ADAL" clId="{12E11DD2-4A1D-4322-902D-694ECAE5149E}" dt="2025-01-15T09:43:50.145" v="2373" actId="478"/>
          <ac:cxnSpMkLst>
            <pc:docMk/>
            <pc:sldMk cId="1851139255" sldId="260"/>
            <ac:cxnSpMk id="21" creationId="{BDEB1404-6D34-4F4D-8951-02C3C8C586CA}"/>
          </ac:cxnSpMkLst>
        </pc:cxnChg>
        <pc:cxnChg chg="add del">
          <ac:chgData name="Lauren Wallis" userId="14d927a2-156c-45fa-b1e2-db43449603d5" providerId="ADAL" clId="{12E11DD2-4A1D-4322-902D-694ECAE5149E}" dt="2025-01-15T09:43:50.145" v="2373" actId="478"/>
          <ac:cxnSpMkLst>
            <pc:docMk/>
            <pc:sldMk cId="1851139255" sldId="260"/>
            <ac:cxnSpMk id="22" creationId="{F91DC546-D7F0-459C-A618-B0DD8C89D843}"/>
          </ac:cxnSpMkLst>
        </pc:cxnChg>
        <pc:cxnChg chg="add del">
          <ac:chgData name="Lauren Wallis" userId="14d927a2-156c-45fa-b1e2-db43449603d5" providerId="ADAL" clId="{12E11DD2-4A1D-4322-902D-694ECAE5149E}" dt="2025-01-15T09:43:50.145" v="2373" actId="478"/>
          <ac:cxnSpMkLst>
            <pc:docMk/>
            <pc:sldMk cId="1851139255" sldId="260"/>
            <ac:cxnSpMk id="23" creationId="{A0161AB2-2EFD-411A-B23C-1CAEA12B44EE}"/>
          </ac:cxnSpMkLst>
        </pc:cxnChg>
      </pc:sldChg>
    </pc:docChg>
  </pc:docChgLst>
  <pc:docChgLst>
    <pc:chgData name="Lauren Wallis" userId="14d927a2-156c-45fa-b1e2-db43449603d5" providerId="ADAL" clId="{70A92514-4C22-4938-A7A5-59C0FB549A2A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FEDFF-09B2-4CE9-BB68-C6D1A421AB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8C1CF3-CFF2-4AAF-AB80-31FE2B0C24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0586F-0445-43EF-83FD-69C28705C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68183-57DC-4030-9F06-73D90E254B2E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9AD6D-25B5-41CB-B96A-7F474A06B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516DB-B66A-4BAF-99F3-4E12501BE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908BE-31D6-4CEE-838A-A334C10E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2814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441A-0725-4CDA-B59B-0B52783C6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CC9650-B1F1-4978-8357-654B20FDB3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3252E-2D8E-4EFE-BDCC-E376452A8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68183-57DC-4030-9F06-73D90E254B2E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B7ECB-AE0E-47F2-9829-D0B74782D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01608-8762-46F9-A14B-4277169C0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908BE-31D6-4CEE-838A-A334C10E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301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D771D1-DBC3-4B92-9DAD-1C15A13159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477EEB-F5BA-4647-8393-AEC007A9B8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A2E29-41EA-4F17-9D06-46C7A514C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68183-57DC-4030-9F06-73D90E254B2E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62B63-6885-4C0E-A41E-32714932B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19190-2D4B-49E6-A334-5603F3961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908BE-31D6-4CEE-838A-A334C10E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945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22602-26AF-48FE-80AC-1399E2705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2478C-9D50-43C3-9830-FAF6CA30A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CC879-6644-428A-A596-400D36A45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68183-57DC-4030-9F06-73D90E254B2E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695D9-CE2F-4AF1-93CC-8F118120A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8C9E5-7862-41B0-9A9F-1A60D3DF3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908BE-31D6-4CEE-838A-A334C10E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849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55D1F-BEC0-4CFC-AE8F-78D4E4402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FE325D-B9C3-4CDE-B635-5A9416D88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BDE5F-C579-4712-B447-26B4612BA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68183-57DC-4030-9F06-73D90E254B2E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C68D9-F8D0-40B0-B262-9A8DC2A52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27BB5-D2D5-476B-99D3-D8051AA3E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908BE-31D6-4CEE-838A-A334C10E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80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B7931-2C5A-4558-808D-70717D348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CF5F5-14F3-40A2-B60A-EC01B76C31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C873C0-5109-406E-B8E4-C3CC5E3AE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9A927F-CED6-4467-9895-76471B787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68183-57DC-4030-9F06-73D90E254B2E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721DAF-2E09-4CEE-8EE7-545E8ED8E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22B3D-653F-439B-9C0C-514BD5D73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908BE-31D6-4CEE-838A-A334C10E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492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C5763-51B7-4166-9227-7625A651E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7487D-3B05-425C-BED5-6526966E8B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8CCBD-751B-4866-9C2E-7E86A05BD6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972432-4667-47B4-854A-2470E329CF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4AC1CB-4E48-45E8-9B5B-D0E4C8716F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137BF4-6A48-446A-9E5B-140E6885A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68183-57DC-4030-9F06-73D90E254B2E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F995FB-012E-4DE5-9EE6-C5020359E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59F3D7-337D-46E6-81E2-6366207A6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908BE-31D6-4CEE-838A-A334C10E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949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84BC6-8075-4248-AF1A-00C58608A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4B6BB5-2045-4341-B717-8A89BACAC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68183-57DC-4030-9F06-73D90E254B2E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F0E9EE-1ECD-4431-B6C0-C2DF58935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433696-8530-4B48-B729-B31FECFAB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908BE-31D6-4CEE-838A-A334C10E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41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A729A5-EB0D-423B-B622-58E03D395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68183-57DC-4030-9F06-73D90E254B2E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EA3B93-5F71-42DE-9B59-3B5E446D2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7D444-292F-478E-9EAC-332476253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908BE-31D6-4CEE-838A-A334C10E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74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B5F39-CF44-473E-8265-0CAC36230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03369-B6A0-482D-BFD4-6B12E229C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AE6612-C896-4B25-8CFC-0CBCC2662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81CA11-F9C5-414D-BDC9-77660BEED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68183-57DC-4030-9F06-73D90E254B2E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1207D9-DBA2-4C51-A84A-925DB0E39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ED3AA7-8639-44A3-963B-A5F4CE36C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908BE-31D6-4CEE-838A-A334C10E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672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7CE4B-466D-4FFD-9093-6F8217AE9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78F1C6-A35C-4809-A54E-3760A6A66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A06F4-16D0-4226-A940-6C9732E74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6CEF93-535E-474F-91B8-6529C75E2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68183-57DC-4030-9F06-73D90E254B2E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AD65D-7953-4394-B261-9BA57DCB8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36EC7C-8F3E-4BCB-BD97-2E095A256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908BE-31D6-4CEE-838A-A334C10E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865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3E5159-9D9D-4307-82FA-9611B1184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9DE508-EC88-4C05-AA5F-E1BB546B8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51808A-E509-47E4-A6CD-79DC41AF18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68183-57DC-4030-9F06-73D90E254B2E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D02B9-E0EE-4FB3-913E-B0E9C0154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D3431-83DB-44AC-AB73-FDDD80817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908BE-31D6-4CEE-838A-A334C10E1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99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itle 1">
            <a:extLst>
              <a:ext uri="{FF2B5EF4-FFF2-40B4-BE49-F238E27FC236}">
                <a16:creationId xmlns:a16="http://schemas.microsoft.com/office/drawing/2014/main" id="{3E263BC8-3C92-4B97-AE22-BF9691408985}"/>
              </a:ext>
            </a:extLst>
          </p:cNvPr>
          <p:cNvSpPr txBox="1">
            <a:spLocks/>
          </p:cNvSpPr>
          <p:nvPr/>
        </p:nvSpPr>
        <p:spPr>
          <a:xfrm>
            <a:off x="2422545" y="47193"/>
            <a:ext cx="7429500" cy="27309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/>
              <a:t> </a:t>
            </a:r>
            <a:endParaRPr lang="en-US" sz="1800" b="1" dirty="0"/>
          </a:p>
        </p:txBody>
      </p:sp>
      <p:graphicFrame>
        <p:nvGraphicFramePr>
          <p:cNvPr id="90" name="Table 89">
            <a:extLst>
              <a:ext uri="{FF2B5EF4-FFF2-40B4-BE49-F238E27FC236}">
                <a16:creationId xmlns:a16="http://schemas.microsoft.com/office/drawing/2014/main" id="{00127E07-6700-418D-9693-43A0877249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43761"/>
              </p:ext>
            </p:extLst>
          </p:nvPr>
        </p:nvGraphicFramePr>
        <p:xfrm>
          <a:off x="688331" y="3934696"/>
          <a:ext cx="3456771" cy="220106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30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8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7988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9878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1289"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3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Number: Multiplication and Division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2, 5, 10, 3, 4 and 8 times tables.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442256315"/>
                  </a:ext>
                </a:extLst>
              </a:tr>
              <a:tr h="819894"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4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Number: Multiplication and Division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3, 6, 9, 7, 11 and 12 times tables.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796090528"/>
                  </a:ext>
                </a:extLst>
              </a:tr>
            </a:tbl>
          </a:graphicData>
        </a:graphic>
      </p:graphicFrame>
      <p:sp>
        <p:nvSpPr>
          <p:cNvPr id="91" name="Text Box 1">
            <a:extLst>
              <a:ext uri="{FF2B5EF4-FFF2-40B4-BE49-F238E27FC236}">
                <a16:creationId xmlns:a16="http://schemas.microsoft.com/office/drawing/2014/main" id="{2F5BEB5F-5A95-405C-9854-2B83B2D41B04}"/>
              </a:ext>
            </a:extLst>
          </p:cNvPr>
          <p:cNvSpPr txBox="1"/>
          <p:nvPr/>
        </p:nvSpPr>
        <p:spPr>
          <a:xfrm>
            <a:off x="3402044" y="80910"/>
            <a:ext cx="5387912" cy="343634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latin typeface="CCW Cursive Writing 1" panose="03050602040000000000" pitchFamily="66" charset="0"/>
              </a:rPr>
              <a:t>Multiplication and Division: Factors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92" name="Table 91">
            <a:extLst>
              <a:ext uri="{FF2B5EF4-FFF2-40B4-BE49-F238E27FC236}">
                <a16:creationId xmlns:a16="http://schemas.microsoft.com/office/drawing/2014/main" id="{9D2A0A08-E7EE-43F2-B30C-F5E3ADE9BA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33262"/>
              </p:ext>
            </p:extLst>
          </p:nvPr>
        </p:nvGraphicFramePr>
        <p:xfrm>
          <a:off x="8040815" y="469898"/>
          <a:ext cx="3626624" cy="569091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26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6700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21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Working systematically to find </a:t>
                      </a:r>
                      <a:r>
                        <a:rPr lang="en-US" altLang="en-GB" sz="1000" b="1" u="sng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all</a:t>
                      </a:r>
                      <a:r>
                        <a:rPr lang="en-US" altLang="en-GB" sz="1000" b="1" u="none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factors of 24: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u="none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u="none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1 x 24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u="none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u="none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2 x 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u="none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u="none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3 x 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u="none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u="none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4 x 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u="none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u="none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5 x ___ </a:t>
                      </a:r>
                      <a:r>
                        <a:rPr lang="en-US" altLang="en-GB" sz="1000" b="0" u="none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This does not work so 5 is not a factor of 24.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u="none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u="none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6 x 4  I have already done this, so I’ll stop here.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21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Using factor pairs to work out 7 x 8: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“I can use a factor pair of 8 to help me.”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               7 x 8 = 7 x </a:t>
                      </a:r>
                      <a:r>
                        <a:rPr lang="en-US" altLang="en-GB" sz="1000" b="0" kern="1200" dirty="0">
                          <a:solidFill>
                            <a:srgbClr val="00B0F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4 x 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               7 x 4 = 28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               28 x 2 = 56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Therefore, 7 x 8 = 56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743173262"/>
                  </a:ext>
                </a:extLst>
              </a:tr>
            </a:tbl>
          </a:graphicData>
        </a:graphic>
      </p:graphicFrame>
      <p:graphicFrame>
        <p:nvGraphicFramePr>
          <p:cNvPr id="93" name="Table 92">
            <a:extLst>
              <a:ext uri="{FF2B5EF4-FFF2-40B4-BE49-F238E27FC236}">
                <a16:creationId xmlns:a16="http://schemas.microsoft.com/office/drawing/2014/main" id="{EAFBE3A1-019B-498C-BDBB-1666382D4D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456488"/>
              </p:ext>
            </p:extLst>
          </p:nvPr>
        </p:nvGraphicFramePr>
        <p:xfrm>
          <a:off x="691101" y="450846"/>
          <a:ext cx="3467930" cy="3400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9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8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4305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9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Factor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number that can be multiplied by another number to give a product.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01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Factor pair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Two numbers that are multiplied together to give a product.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86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Multiple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number that can be divided by another number, leaving no remainders.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7242080"/>
                  </a:ext>
                </a:extLst>
              </a:tr>
              <a:tr h="3369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Product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answer to a multiplication.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7092732"/>
                  </a:ext>
                </a:extLst>
              </a:tr>
            </a:tbl>
          </a:graphicData>
        </a:graphic>
      </p:graphicFrame>
      <p:graphicFrame>
        <p:nvGraphicFramePr>
          <p:cNvPr id="101" name="Table 100">
            <a:extLst>
              <a:ext uri="{FF2B5EF4-FFF2-40B4-BE49-F238E27FC236}">
                <a16:creationId xmlns:a16="http://schemas.microsoft.com/office/drawing/2014/main" id="{914995E3-C5A6-4ADF-927D-D1BF06551F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912125"/>
              </p:ext>
            </p:extLst>
          </p:nvPr>
        </p:nvGraphicFramePr>
        <p:xfrm>
          <a:off x="4267203" y="2345635"/>
          <a:ext cx="3642109" cy="381518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42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333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08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2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 factors of 12: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2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4" name="Table 173">
            <a:extLst>
              <a:ext uri="{FF2B5EF4-FFF2-40B4-BE49-F238E27FC236}">
                <a16:creationId xmlns:a16="http://schemas.microsoft.com/office/drawing/2014/main" id="{4E6EBEF1-8C40-4426-AFF6-406F2A2565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389277"/>
              </p:ext>
            </p:extLst>
          </p:nvPr>
        </p:nvGraphicFramePr>
        <p:xfrm>
          <a:off x="4267203" y="463559"/>
          <a:ext cx="3626624" cy="17495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8911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167713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21947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858379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latin typeface="CCW Cursive Writing 1" panose="03050602040000000000" pitchFamily="66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To find all factors of a given number, work systematically, starting at 1.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633999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latin typeface="CCW Cursive Writing 1" panose="03050602040000000000" pitchFamily="66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Once you begin to repeat yourself, you have found all of the factors.</a:t>
                      </a:r>
                      <a:endParaRPr lang="en-GB" sz="12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</a:tbl>
          </a:graphicData>
        </a:graphic>
      </p:graphicFrame>
      <p:pic>
        <p:nvPicPr>
          <p:cNvPr id="175" name="Picture 174">
            <a:extLst>
              <a:ext uri="{FF2B5EF4-FFF2-40B4-BE49-F238E27FC236}">
                <a16:creationId xmlns:a16="http://schemas.microsoft.com/office/drawing/2014/main" id="{57778AA4-2221-416B-BDE2-EFCA515D4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332" y="3438525"/>
            <a:ext cx="2548689" cy="1941858"/>
          </a:xfrm>
          <a:prstGeom prst="rect">
            <a:avLst/>
          </a:prstGeom>
        </p:spPr>
      </p:pic>
      <p:pic>
        <p:nvPicPr>
          <p:cNvPr id="176" name="Picture 175">
            <a:extLst>
              <a:ext uri="{FF2B5EF4-FFF2-40B4-BE49-F238E27FC236}">
                <a16:creationId xmlns:a16="http://schemas.microsoft.com/office/drawing/2014/main" id="{842B8F0D-A856-4B12-A791-C10579B6A65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426" t="10000"/>
          <a:stretch/>
        </p:blipFill>
        <p:spPr>
          <a:xfrm>
            <a:off x="8178454" y="4549621"/>
            <a:ext cx="1223004" cy="971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645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57E55A7-DBBF-4EB7-A829-CFB89BFF237A}"/>
              </a:ext>
            </a:extLst>
          </p:cNvPr>
          <p:cNvSpPr txBox="1">
            <a:spLocks/>
          </p:cNvSpPr>
          <p:nvPr/>
        </p:nvSpPr>
        <p:spPr>
          <a:xfrm>
            <a:off x="2422545" y="47193"/>
            <a:ext cx="7429500" cy="27309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/>
              <a:t> </a:t>
            </a:r>
            <a:endParaRPr lang="en-US" sz="18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B103B81-63C1-494E-BBCD-1D2A1463FE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363823"/>
              </p:ext>
            </p:extLst>
          </p:nvPr>
        </p:nvGraphicFramePr>
        <p:xfrm>
          <a:off x="291548" y="4369036"/>
          <a:ext cx="3859638" cy="22881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15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2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238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38566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0880"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2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Number: Multiplication and Division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10 times tables and dividing by 10.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442256315"/>
                  </a:ext>
                </a:extLst>
              </a:tr>
              <a:tr h="957604"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3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Number: Multiplication and Division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Multiples of 10 and the link between multiplying and dividing.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796090528"/>
                  </a:ext>
                </a:extLst>
              </a:tr>
            </a:tbl>
          </a:graphicData>
        </a:graphic>
      </p:graphicFrame>
      <p:sp>
        <p:nvSpPr>
          <p:cNvPr id="6" name="Text Box 1">
            <a:extLst>
              <a:ext uri="{FF2B5EF4-FFF2-40B4-BE49-F238E27FC236}">
                <a16:creationId xmlns:a16="http://schemas.microsoft.com/office/drawing/2014/main" id="{EBD50243-D4EA-43BB-8EC6-761AA3FBF805}"/>
              </a:ext>
            </a:extLst>
          </p:cNvPr>
          <p:cNvSpPr txBox="1"/>
          <p:nvPr/>
        </p:nvSpPr>
        <p:spPr>
          <a:xfrm>
            <a:off x="1532164" y="60003"/>
            <a:ext cx="9210261" cy="343634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latin typeface="CCW Cursive Writing 1" panose="03050602040000000000" pitchFamily="66" charset="0"/>
              </a:rPr>
              <a:t>Multiplication and Division: Multiplying and Dividing by 10 and 100.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C280F31-691E-4145-882F-55E5156537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182331"/>
              </p:ext>
            </p:extLst>
          </p:nvPr>
        </p:nvGraphicFramePr>
        <p:xfrm>
          <a:off x="8040815" y="469898"/>
          <a:ext cx="3626624" cy="616563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26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6700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3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65 x 100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02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7600 ÷ 10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743173262"/>
                  </a:ext>
                </a:extLst>
              </a:tr>
              <a:tr h="13510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1200 ÷ 100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64652309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B7355AF-E0DA-4057-A916-A5FEB4D84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248134"/>
              </p:ext>
            </p:extLst>
          </p:nvPr>
        </p:nvGraphicFramePr>
        <p:xfrm>
          <a:off x="291548" y="450846"/>
          <a:ext cx="3867483" cy="3870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5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21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024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5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Each individual number within a whole number.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3343957"/>
                  </a:ext>
                </a:extLst>
              </a:tr>
              <a:tr h="6901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Multiple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number that can be divided by another number, leaving no remainders.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 value chart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chart that shows a number in its ones, tens, hundreds and thousands.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7242080"/>
                  </a:ext>
                </a:extLst>
              </a:tr>
              <a:tr h="20724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 holder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0 used to hold a place in a number.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9711714"/>
                  </a:ext>
                </a:extLst>
              </a:tr>
              <a:tr h="3369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Product</a:t>
                      </a:r>
                      <a:endParaRPr lang="en-GB" sz="10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answer to a multiplication.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709273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557E784-8A60-4036-8D87-000F34AF39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093848"/>
              </p:ext>
            </p:extLst>
          </p:nvPr>
        </p:nvGraphicFramePr>
        <p:xfrm>
          <a:off x="4267203" y="463559"/>
          <a:ext cx="3626624" cy="339547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8911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167713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21947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858379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latin typeface="CCW Cursive Writing 1" panose="03050602040000000000" pitchFamily="66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To multiply by 10, all digits move </a:t>
                      </a:r>
                      <a:r>
                        <a:rPr lang="en-US" sz="1200" b="1" u="sng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one</a:t>
                      </a:r>
                      <a:r>
                        <a:rPr lang="en-US" sz="1200" b="0" u="none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space to the left. A 0 is placed in the empty column.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633999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latin typeface="CCW Cursive Writing 1" panose="03050602040000000000" pitchFamily="66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To multiply by 100, all digits move </a:t>
                      </a:r>
                      <a:r>
                        <a:rPr lang="en-US" sz="1200" b="1" u="sng" dirty="0">
                          <a:latin typeface="CCW Cursive Writing 1" panose="03050602040000000000" pitchFamily="66" charset="0"/>
                        </a:rPr>
                        <a:t>two</a:t>
                      </a:r>
                      <a:r>
                        <a:rPr lang="en-US" sz="1200" b="0" u="none" dirty="0">
                          <a:latin typeface="CCW Cursive Writing 1" panose="03050602040000000000" pitchFamily="66" charset="0"/>
                        </a:rPr>
                        <a:t> spaces to the left. A 0 is placed in each empty column.</a:t>
                      </a:r>
                    </a:p>
                    <a:p>
                      <a:pPr algn="l"/>
                      <a:endParaRPr lang="en-GB" sz="12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633999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latin typeface="CCW Cursive Writing 1" panose="03050602040000000000" pitchFamily="66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To divide by 10, all digits move </a:t>
                      </a:r>
                      <a:r>
                        <a:rPr lang="en-US" sz="1200" b="1" u="sng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one</a:t>
                      </a:r>
                      <a:r>
                        <a:rPr lang="en-US" sz="1200" b="0" u="none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space to the right. </a:t>
                      </a:r>
                      <a:endParaRPr lang="en-GB" sz="12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2346245"/>
                  </a:ext>
                </a:extLst>
              </a:tr>
              <a:tr h="633999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latin typeface="CCW Cursive Writing 1" panose="03050602040000000000" pitchFamily="66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To divide by 100, all digits move </a:t>
                      </a:r>
                      <a:r>
                        <a:rPr lang="en-US" sz="1200" b="1" u="sng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two</a:t>
                      </a:r>
                      <a:r>
                        <a:rPr lang="en-US" sz="1200" b="0" u="none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spaces to the right. </a:t>
                      </a:r>
                      <a:endParaRPr lang="en-GB" sz="1200" dirty="0">
                        <a:latin typeface="CCW Cursive Writing 1" panose="030506020400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704668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EECE7D1-3FD7-473D-AFF0-DBA03A7D7A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511754"/>
              </p:ext>
            </p:extLst>
          </p:nvPr>
        </p:nvGraphicFramePr>
        <p:xfrm>
          <a:off x="8182905" y="983785"/>
          <a:ext cx="2759332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833">
                  <a:extLst>
                    <a:ext uri="{9D8B030D-6E8A-4147-A177-3AD203B41FA5}">
                      <a16:colId xmlns:a16="http://schemas.microsoft.com/office/drawing/2014/main" val="139960203"/>
                    </a:ext>
                  </a:extLst>
                </a:gridCol>
                <a:gridCol w="689833">
                  <a:extLst>
                    <a:ext uri="{9D8B030D-6E8A-4147-A177-3AD203B41FA5}">
                      <a16:colId xmlns:a16="http://schemas.microsoft.com/office/drawing/2014/main" val="2278090599"/>
                    </a:ext>
                  </a:extLst>
                </a:gridCol>
                <a:gridCol w="689833">
                  <a:extLst>
                    <a:ext uri="{9D8B030D-6E8A-4147-A177-3AD203B41FA5}">
                      <a16:colId xmlns:a16="http://schemas.microsoft.com/office/drawing/2014/main" val="1701928330"/>
                    </a:ext>
                  </a:extLst>
                </a:gridCol>
                <a:gridCol w="689833">
                  <a:extLst>
                    <a:ext uri="{9D8B030D-6E8A-4147-A177-3AD203B41FA5}">
                      <a16:colId xmlns:a16="http://schemas.microsoft.com/office/drawing/2014/main" val="3641263007"/>
                    </a:ext>
                  </a:extLst>
                </a:gridCol>
              </a:tblGrid>
              <a:tr h="23255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Th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H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T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O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9846268"/>
                  </a:ext>
                </a:extLst>
              </a:tr>
              <a:tr h="312080">
                <a:tc>
                  <a:txBody>
                    <a:bodyPr/>
                    <a:lstStyle/>
                    <a:p>
                      <a:pPr algn="ctr"/>
                      <a:endParaRPr lang="en-GB" sz="160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6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5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751591"/>
                  </a:ext>
                </a:extLst>
              </a:tr>
            </a:tbl>
          </a:graphicData>
        </a:graphic>
      </p:graphicFrame>
      <p:cxnSp>
        <p:nvCxnSpPr>
          <p:cNvPr id="23" name="Connector: Curved 22">
            <a:extLst>
              <a:ext uri="{FF2B5EF4-FFF2-40B4-BE49-F238E27FC236}">
                <a16:creationId xmlns:a16="http://schemas.microsoft.com/office/drawing/2014/main" id="{CF364032-F016-4D94-AE1F-3406F27A933A}"/>
              </a:ext>
            </a:extLst>
          </p:cNvPr>
          <p:cNvCxnSpPr>
            <a:cxnSpLocks/>
          </p:cNvCxnSpPr>
          <p:nvPr/>
        </p:nvCxnSpPr>
        <p:spPr>
          <a:xfrm rot="10800000" flipV="1">
            <a:off x="9316279" y="1615576"/>
            <a:ext cx="1319031" cy="259781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3ED6C4EE-0747-474B-A00D-FCB24C5F15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262628"/>
              </p:ext>
            </p:extLst>
          </p:nvPr>
        </p:nvGraphicFramePr>
        <p:xfrm>
          <a:off x="4267203" y="3965347"/>
          <a:ext cx="3626624" cy="266073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26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6404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433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4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34 x 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A8AF158A-7E37-4FB0-AD44-56DD205B9F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657304"/>
              </p:ext>
            </p:extLst>
          </p:nvPr>
        </p:nvGraphicFramePr>
        <p:xfrm>
          <a:off x="4439032" y="4542917"/>
          <a:ext cx="3313936" cy="785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484">
                  <a:extLst>
                    <a:ext uri="{9D8B030D-6E8A-4147-A177-3AD203B41FA5}">
                      <a16:colId xmlns:a16="http://schemas.microsoft.com/office/drawing/2014/main" val="139960203"/>
                    </a:ext>
                  </a:extLst>
                </a:gridCol>
                <a:gridCol w="828484">
                  <a:extLst>
                    <a:ext uri="{9D8B030D-6E8A-4147-A177-3AD203B41FA5}">
                      <a16:colId xmlns:a16="http://schemas.microsoft.com/office/drawing/2014/main" val="2278090599"/>
                    </a:ext>
                  </a:extLst>
                </a:gridCol>
                <a:gridCol w="828484">
                  <a:extLst>
                    <a:ext uri="{9D8B030D-6E8A-4147-A177-3AD203B41FA5}">
                      <a16:colId xmlns:a16="http://schemas.microsoft.com/office/drawing/2014/main" val="1701928330"/>
                    </a:ext>
                  </a:extLst>
                </a:gridCol>
                <a:gridCol w="828484">
                  <a:extLst>
                    <a:ext uri="{9D8B030D-6E8A-4147-A177-3AD203B41FA5}">
                      <a16:colId xmlns:a16="http://schemas.microsoft.com/office/drawing/2014/main" val="3641263007"/>
                    </a:ext>
                  </a:extLst>
                </a:gridCol>
              </a:tblGrid>
              <a:tr h="31463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Th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H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T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O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9846268"/>
                  </a:ext>
                </a:extLst>
              </a:tr>
              <a:tr h="449940"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3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4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751591"/>
                  </a:ext>
                </a:extLst>
              </a:tr>
            </a:tbl>
          </a:graphicData>
        </a:graphic>
      </p:graphicFrame>
      <p:cxnSp>
        <p:nvCxnSpPr>
          <p:cNvPr id="27" name="Connector: Curved 26">
            <a:extLst>
              <a:ext uri="{FF2B5EF4-FFF2-40B4-BE49-F238E27FC236}">
                <a16:creationId xmlns:a16="http://schemas.microsoft.com/office/drawing/2014/main" id="{794FBA2A-3933-4A3F-A3BA-86070F61141C}"/>
              </a:ext>
            </a:extLst>
          </p:cNvPr>
          <p:cNvCxnSpPr>
            <a:cxnSpLocks/>
          </p:cNvCxnSpPr>
          <p:nvPr/>
        </p:nvCxnSpPr>
        <p:spPr>
          <a:xfrm rot="10800000" flipV="1">
            <a:off x="5767130" y="5191810"/>
            <a:ext cx="713180" cy="31446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Curved 27">
            <a:extLst>
              <a:ext uri="{FF2B5EF4-FFF2-40B4-BE49-F238E27FC236}">
                <a16:creationId xmlns:a16="http://schemas.microsoft.com/office/drawing/2014/main" id="{00920316-382A-4A1A-BBCD-FA3A57E2FEEF}"/>
              </a:ext>
            </a:extLst>
          </p:cNvPr>
          <p:cNvCxnSpPr>
            <a:cxnSpLocks/>
          </p:cNvCxnSpPr>
          <p:nvPr/>
        </p:nvCxnSpPr>
        <p:spPr>
          <a:xfrm rot="10800000" flipV="1">
            <a:off x="6637904" y="5237164"/>
            <a:ext cx="713180" cy="31446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BBB373FA-6151-44D9-8449-0CC6AD1637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692637"/>
              </p:ext>
            </p:extLst>
          </p:nvPr>
        </p:nvGraphicFramePr>
        <p:xfrm>
          <a:off x="4423547" y="5584420"/>
          <a:ext cx="3313936" cy="785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484">
                  <a:extLst>
                    <a:ext uri="{9D8B030D-6E8A-4147-A177-3AD203B41FA5}">
                      <a16:colId xmlns:a16="http://schemas.microsoft.com/office/drawing/2014/main" val="139960203"/>
                    </a:ext>
                  </a:extLst>
                </a:gridCol>
                <a:gridCol w="828484">
                  <a:extLst>
                    <a:ext uri="{9D8B030D-6E8A-4147-A177-3AD203B41FA5}">
                      <a16:colId xmlns:a16="http://schemas.microsoft.com/office/drawing/2014/main" val="2278090599"/>
                    </a:ext>
                  </a:extLst>
                </a:gridCol>
                <a:gridCol w="828484">
                  <a:extLst>
                    <a:ext uri="{9D8B030D-6E8A-4147-A177-3AD203B41FA5}">
                      <a16:colId xmlns:a16="http://schemas.microsoft.com/office/drawing/2014/main" val="1701928330"/>
                    </a:ext>
                  </a:extLst>
                </a:gridCol>
                <a:gridCol w="828484">
                  <a:extLst>
                    <a:ext uri="{9D8B030D-6E8A-4147-A177-3AD203B41FA5}">
                      <a16:colId xmlns:a16="http://schemas.microsoft.com/office/drawing/2014/main" val="3641263007"/>
                    </a:ext>
                  </a:extLst>
                </a:gridCol>
              </a:tblGrid>
              <a:tr h="31463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Th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H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T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O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9846268"/>
                  </a:ext>
                </a:extLst>
              </a:tr>
              <a:tr h="449940">
                <a:tc>
                  <a:txBody>
                    <a:bodyPr/>
                    <a:lstStyle/>
                    <a:p>
                      <a:pPr algn="ctr"/>
                      <a:endParaRPr lang="en-GB" sz="160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3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4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  <a:latin typeface="CCW Cursive Writing 1" panose="03050602040000000000" pitchFamily="66" charset="0"/>
                        </a:rPr>
                        <a:t>0</a:t>
                      </a:r>
                      <a:endParaRPr lang="en-GB" sz="1600" dirty="0">
                        <a:solidFill>
                          <a:srgbClr val="FF000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751591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7F203A3D-C147-44A7-8A4E-81C7F39492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2899"/>
              </p:ext>
            </p:extLst>
          </p:nvPr>
        </p:nvGraphicFramePr>
        <p:xfrm>
          <a:off x="8182905" y="1937318"/>
          <a:ext cx="2759332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833">
                  <a:extLst>
                    <a:ext uri="{9D8B030D-6E8A-4147-A177-3AD203B41FA5}">
                      <a16:colId xmlns:a16="http://schemas.microsoft.com/office/drawing/2014/main" val="139960203"/>
                    </a:ext>
                  </a:extLst>
                </a:gridCol>
                <a:gridCol w="689833">
                  <a:extLst>
                    <a:ext uri="{9D8B030D-6E8A-4147-A177-3AD203B41FA5}">
                      <a16:colId xmlns:a16="http://schemas.microsoft.com/office/drawing/2014/main" val="2278090599"/>
                    </a:ext>
                  </a:extLst>
                </a:gridCol>
                <a:gridCol w="689833">
                  <a:extLst>
                    <a:ext uri="{9D8B030D-6E8A-4147-A177-3AD203B41FA5}">
                      <a16:colId xmlns:a16="http://schemas.microsoft.com/office/drawing/2014/main" val="1701928330"/>
                    </a:ext>
                  </a:extLst>
                </a:gridCol>
                <a:gridCol w="689833">
                  <a:extLst>
                    <a:ext uri="{9D8B030D-6E8A-4147-A177-3AD203B41FA5}">
                      <a16:colId xmlns:a16="http://schemas.microsoft.com/office/drawing/2014/main" val="3641263007"/>
                    </a:ext>
                  </a:extLst>
                </a:gridCol>
              </a:tblGrid>
              <a:tr h="21304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Th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H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T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O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9846268"/>
                  </a:ext>
                </a:extLst>
              </a:tr>
              <a:tr h="28589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6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5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  <a:latin typeface="CCW Cursive Writing 1" panose="03050602040000000000" pitchFamily="66" charset="0"/>
                        </a:rPr>
                        <a:t>0</a:t>
                      </a:r>
                      <a:endParaRPr lang="en-GB" sz="1600" dirty="0">
                        <a:solidFill>
                          <a:srgbClr val="FF000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  <a:latin typeface="CCW Cursive Writing 1" panose="03050602040000000000" pitchFamily="66" charset="0"/>
                        </a:rPr>
                        <a:t>0</a:t>
                      </a:r>
                      <a:endParaRPr lang="en-GB" sz="1600" dirty="0">
                        <a:solidFill>
                          <a:srgbClr val="FF000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751591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26EC41A8-C01E-4057-B5DE-135DA8E2B8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880549"/>
              </p:ext>
            </p:extLst>
          </p:nvPr>
        </p:nvGraphicFramePr>
        <p:xfrm>
          <a:off x="8186963" y="2890851"/>
          <a:ext cx="2767448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862">
                  <a:extLst>
                    <a:ext uri="{9D8B030D-6E8A-4147-A177-3AD203B41FA5}">
                      <a16:colId xmlns:a16="http://schemas.microsoft.com/office/drawing/2014/main" val="139960203"/>
                    </a:ext>
                  </a:extLst>
                </a:gridCol>
                <a:gridCol w="691862">
                  <a:extLst>
                    <a:ext uri="{9D8B030D-6E8A-4147-A177-3AD203B41FA5}">
                      <a16:colId xmlns:a16="http://schemas.microsoft.com/office/drawing/2014/main" val="2278090599"/>
                    </a:ext>
                  </a:extLst>
                </a:gridCol>
                <a:gridCol w="691862">
                  <a:extLst>
                    <a:ext uri="{9D8B030D-6E8A-4147-A177-3AD203B41FA5}">
                      <a16:colId xmlns:a16="http://schemas.microsoft.com/office/drawing/2014/main" val="1701928330"/>
                    </a:ext>
                  </a:extLst>
                </a:gridCol>
                <a:gridCol w="691862">
                  <a:extLst>
                    <a:ext uri="{9D8B030D-6E8A-4147-A177-3AD203B41FA5}">
                      <a16:colId xmlns:a16="http://schemas.microsoft.com/office/drawing/2014/main" val="3641263007"/>
                    </a:ext>
                  </a:extLst>
                </a:gridCol>
              </a:tblGrid>
              <a:tr h="22590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Th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H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T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O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9846268"/>
                  </a:ext>
                </a:extLst>
              </a:tr>
              <a:tr h="30316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7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6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0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0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751591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CC56F25-0577-48F8-89DD-D2E1284030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496709"/>
              </p:ext>
            </p:extLst>
          </p:nvPr>
        </p:nvGraphicFramePr>
        <p:xfrm>
          <a:off x="8186963" y="3781804"/>
          <a:ext cx="2767448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862">
                  <a:extLst>
                    <a:ext uri="{9D8B030D-6E8A-4147-A177-3AD203B41FA5}">
                      <a16:colId xmlns:a16="http://schemas.microsoft.com/office/drawing/2014/main" val="139960203"/>
                    </a:ext>
                  </a:extLst>
                </a:gridCol>
                <a:gridCol w="691862">
                  <a:extLst>
                    <a:ext uri="{9D8B030D-6E8A-4147-A177-3AD203B41FA5}">
                      <a16:colId xmlns:a16="http://schemas.microsoft.com/office/drawing/2014/main" val="2278090599"/>
                    </a:ext>
                  </a:extLst>
                </a:gridCol>
                <a:gridCol w="691862">
                  <a:extLst>
                    <a:ext uri="{9D8B030D-6E8A-4147-A177-3AD203B41FA5}">
                      <a16:colId xmlns:a16="http://schemas.microsoft.com/office/drawing/2014/main" val="1701928330"/>
                    </a:ext>
                  </a:extLst>
                </a:gridCol>
                <a:gridCol w="691862">
                  <a:extLst>
                    <a:ext uri="{9D8B030D-6E8A-4147-A177-3AD203B41FA5}">
                      <a16:colId xmlns:a16="http://schemas.microsoft.com/office/drawing/2014/main" val="3641263007"/>
                    </a:ext>
                  </a:extLst>
                </a:gridCol>
              </a:tblGrid>
              <a:tr h="22590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Th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H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T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O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9846268"/>
                  </a:ext>
                </a:extLst>
              </a:tr>
              <a:tr h="303167"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7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6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0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751591"/>
                  </a:ext>
                </a:extLst>
              </a:tr>
            </a:tbl>
          </a:graphicData>
        </a:graphic>
      </p:graphicFrame>
      <p:cxnSp>
        <p:nvCxnSpPr>
          <p:cNvPr id="36" name="Connector: Curved 35">
            <a:extLst>
              <a:ext uri="{FF2B5EF4-FFF2-40B4-BE49-F238E27FC236}">
                <a16:creationId xmlns:a16="http://schemas.microsoft.com/office/drawing/2014/main" id="{EDA20635-AF25-4EDB-85A0-06ECFAED47B4}"/>
              </a:ext>
            </a:extLst>
          </p:cNvPr>
          <p:cNvCxnSpPr/>
          <p:nvPr/>
        </p:nvCxnSpPr>
        <p:spPr>
          <a:xfrm>
            <a:off x="8613913" y="3526241"/>
            <a:ext cx="560650" cy="169331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Curved 37">
            <a:extLst>
              <a:ext uri="{FF2B5EF4-FFF2-40B4-BE49-F238E27FC236}">
                <a16:creationId xmlns:a16="http://schemas.microsoft.com/office/drawing/2014/main" id="{BF4EDC3B-1E13-4E62-B0BF-3D7EB1E59104}"/>
              </a:ext>
            </a:extLst>
          </p:cNvPr>
          <p:cNvCxnSpPr/>
          <p:nvPr/>
        </p:nvCxnSpPr>
        <p:spPr>
          <a:xfrm>
            <a:off x="9223512" y="3506152"/>
            <a:ext cx="560650" cy="169331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Curved 38">
            <a:extLst>
              <a:ext uri="{FF2B5EF4-FFF2-40B4-BE49-F238E27FC236}">
                <a16:creationId xmlns:a16="http://schemas.microsoft.com/office/drawing/2014/main" id="{DF40B491-9836-4736-8471-AAECD71D5F63}"/>
              </a:ext>
            </a:extLst>
          </p:cNvPr>
          <p:cNvCxnSpPr/>
          <p:nvPr/>
        </p:nvCxnSpPr>
        <p:spPr>
          <a:xfrm>
            <a:off x="9886853" y="3526240"/>
            <a:ext cx="560650" cy="169331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Curved 39">
            <a:extLst>
              <a:ext uri="{FF2B5EF4-FFF2-40B4-BE49-F238E27FC236}">
                <a16:creationId xmlns:a16="http://schemas.microsoft.com/office/drawing/2014/main" id="{958ADCAF-584D-4C7C-8EB3-584C1BA06356}"/>
              </a:ext>
            </a:extLst>
          </p:cNvPr>
          <p:cNvCxnSpPr/>
          <p:nvPr/>
        </p:nvCxnSpPr>
        <p:spPr>
          <a:xfrm>
            <a:off x="10583267" y="3526239"/>
            <a:ext cx="560650" cy="169331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47FEF9EB-9DD2-49BC-8B12-56E160795D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621348"/>
              </p:ext>
            </p:extLst>
          </p:nvPr>
        </p:nvGraphicFramePr>
        <p:xfrm>
          <a:off x="8186963" y="4901884"/>
          <a:ext cx="2767448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862">
                  <a:extLst>
                    <a:ext uri="{9D8B030D-6E8A-4147-A177-3AD203B41FA5}">
                      <a16:colId xmlns:a16="http://schemas.microsoft.com/office/drawing/2014/main" val="139960203"/>
                    </a:ext>
                  </a:extLst>
                </a:gridCol>
                <a:gridCol w="691862">
                  <a:extLst>
                    <a:ext uri="{9D8B030D-6E8A-4147-A177-3AD203B41FA5}">
                      <a16:colId xmlns:a16="http://schemas.microsoft.com/office/drawing/2014/main" val="2278090599"/>
                    </a:ext>
                  </a:extLst>
                </a:gridCol>
                <a:gridCol w="691862">
                  <a:extLst>
                    <a:ext uri="{9D8B030D-6E8A-4147-A177-3AD203B41FA5}">
                      <a16:colId xmlns:a16="http://schemas.microsoft.com/office/drawing/2014/main" val="1701928330"/>
                    </a:ext>
                  </a:extLst>
                </a:gridCol>
                <a:gridCol w="691862">
                  <a:extLst>
                    <a:ext uri="{9D8B030D-6E8A-4147-A177-3AD203B41FA5}">
                      <a16:colId xmlns:a16="http://schemas.microsoft.com/office/drawing/2014/main" val="3641263007"/>
                    </a:ext>
                  </a:extLst>
                </a:gridCol>
              </a:tblGrid>
              <a:tr h="22590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Th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H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T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O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9846268"/>
                  </a:ext>
                </a:extLst>
              </a:tr>
              <a:tr h="30316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1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2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0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0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751591"/>
                  </a:ext>
                </a:extLst>
              </a:tr>
            </a:tbl>
          </a:graphicData>
        </a:graphic>
      </p:graphicFrame>
      <p:cxnSp>
        <p:nvCxnSpPr>
          <p:cNvPr id="43" name="Connector: Curved 42">
            <a:extLst>
              <a:ext uri="{FF2B5EF4-FFF2-40B4-BE49-F238E27FC236}">
                <a16:creationId xmlns:a16="http://schemas.microsoft.com/office/drawing/2014/main" id="{566BAC39-8D26-4447-9D3B-D5449E628DFB}"/>
              </a:ext>
            </a:extLst>
          </p:cNvPr>
          <p:cNvCxnSpPr>
            <a:cxnSpLocks/>
          </p:cNvCxnSpPr>
          <p:nvPr/>
        </p:nvCxnSpPr>
        <p:spPr>
          <a:xfrm rot="10800000" flipV="1">
            <a:off x="8509775" y="1593316"/>
            <a:ext cx="1319031" cy="259781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Curved 43">
            <a:extLst>
              <a:ext uri="{FF2B5EF4-FFF2-40B4-BE49-F238E27FC236}">
                <a16:creationId xmlns:a16="http://schemas.microsoft.com/office/drawing/2014/main" id="{1182E5E3-58AF-41FA-BBF0-2802DD0296CF}"/>
              </a:ext>
            </a:extLst>
          </p:cNvPr>
          <p:cNvCxnSpPr/>
          <p:nvPr/>
        </p:nvCxnSpPr>
        <p:spPr>
          <a:xfrm>
            <a:off x="8613913" y="5506278"/>
            <a:ext cx="1272940" cy="231913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Curved 45">
            <a:extLst>
              <a:ext uri="{FF2B5EF4-FFF2-40B4-BE49-F238E27FC236}">
                <a16:creationId xmlns:a16="http://schemas.microsoft.com/office/drawing/2014/main" id="{3345BE62-0B2B-48A7-8B3D-B55FDCADBABE}"/>
              </a:ext>
            </a:extLst>
          </p:cNvPr>
          <p:cNvCxnSpPr/>
          <p:nvPr/>
        </p:nvCxnSpPr>
        <p:spPr>
          <a:xfrm>
            <a:off x="9272222" y="5497561"/>
            <a:ext cx="1272940" cy="231913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or: Curved 46">
            <a:extLst>
              <a:ext uri="{FF2B5EF4-FFF2-40B4-BE49-F238E27FC236}">
                <a16:creationId xmlns:a16="http://schemas.microsoft.com/office/drawing/2014/main" id="{9779B7FA-A04B-4568-9A29-4118B00851C2}"/>
              </a:ext>
            </a:extLst>
          </p:cNvPr>
          <p:cNvCxnSpPr/>
          <p:nvPr/>
        </p:nvCxnSpPr>
        <p:spPr>
          <a:xfrm>
            <a:off x="9946797" y="5506278"/>
            <a:ext cx="1272940" cy="231913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Curved 47">
            <a:extLst>
              <a:ext uri="{FF2B5EF4-FFF2-40B4-BE49-F238E27FC236}">
                <a16:creationId xmlns:a16="http://schemas.microsoft.com/office/drawing/2014/main" id="{04B88972-2F85-4315-BD28-5A099BE5BA78}"/>
              </a:ext>
            </a:extLst>
          </p:cNvPr>
          <p:cNvCxnSpPr>
            <a:cxnSpLocks/>
          </p:cNvCxnSpPr>
          <p:nvPr/>
        </p:nvCxnSpPr>
        <p:spPr>
          <a:xfrm>
            <a:off x="10643211" y="5522748"/>
            <a:ext cx="884298" cy="141471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CE3B9EDA-0C75-45DD-9F39-714AD04C18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905336"/>
              </p:ext>
            </p:extLst>
          </p:nvPr>
        </p:nvGraphicFramePr>
        <p:xfrm>
          <a:off x="8186963" y="5854451"/>
          <a:ext cx="2767448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862">
                  <a:extLst>
                    <a:ext uri="{9D8B030D-6E8A-4147-A177-3AD203B41FA5}">
                      <a16:colId xmlns:a16="http://schemas.microsoft.com/office/drawing/2014/main" val="139960203"/>
                    </a:ext>
                  </a:extLst>
                </a:gridCol>
                <a:gridCol w="691862">
                  <a:extLst>
                    <a:ext uri="{9D8B030D-6E8A-4147-A177-3AD203B41FA5}">
                      <a16:colId xmlns:a16="http://schemas.microsoft.com/office/drawing/2014/main" val="2278090599"/>
                    </a:ext>
                  </a:extLst>
                </a:gridCol>
                <a:gridCol w="691862">
                  <a:extLst>
                    <a:ext uri="{9D8B030D-6E8A-4147-A177-3AD203B41FA5}">
                      <a16:colId xmlns:a16="http://schemas.microsoft.com/office/drawing/2014/main" val="1701928330"/>
                    </a:ext>
                  </a:extLst>
                </a:gridCol>
                <a:gridCol w="691862">
                  <a:extLst>
                    <a:ext uri="{9D8B030D-6E8A-4147-A177-3AD203B41FA5}">
                      <a16:colId xmlns:a16="http://schemas.microsoft.com/office/drawing/2014/main" val="3641263007"/>
                    </a:ext>
                  </a:extLst>
                </a:gridCol>
              </a:tblGrid>
              <a:tr h="22590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Th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H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T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O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9846268"/>
                  </a:ext>
                </a:extLst>
              </a:tr>
              <a:tr h="303167"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1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2</a:t>
                      </a:r>
                      <a:endParaRPr lang="en-GB" sz="16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751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004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A67655E-3463-4EA4-992F-ADF86293844D}"/>
              </a:ext>
            </a:extLst>
          </p:cNvPr>
          <p:cNvSpPr txBox="1">
            <a:spLocks/>
          </p:cNvSpPr>
          <p:nvPr/>
        </p:nvSpPr>
        <p:spPr>
          <a:xfrm>
            <a:off x="2422545" y="47193"/>
            <a:ext cx="7429500" cy="27309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/>
              <a:t> </a:t>
            </a:r>
            <a:endParaRPr lang="en-US" sz="18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C016F15-93F2-477F-8C5B-646A059123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581826"/>
              </p:ext>
            </p:extLst>
          </p:nvPr>
        </p:nvGraphicFramePr>
        <p:xfrm>
          <a:off x="318729" y="4287251"/>
          <a:ext cx="3882998" cy="23708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0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25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9840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23810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7808">
                <a:tc>
                  <a:txBody>
                    <a:bodyPr/>
                    <a:lstStyle/>
                    <a:p>
                      <a:pPr algn="l"/>
                      <a:r>
                        <a:rPr lang="en-US" altLang="en-GB" sz="1200" b="0" dirty="0">
                          <a:latin typeface="CCW Cursive Writing 1" panose="03050602040000000000" pitchFamily="66" charset="0"/>
                        </a:rPr>
                        <a:t>Year 3</a:t>
                      </a:r>
                      <a:endParaRPr lang="en-GB" altLang="en-GB" sz="12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Number: Multiplication and Division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Using repeated addition to multiply.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442256315"/>
                  </a:ext>
                </a:extLst>
              </a:tr>
              <a:tr h="919196">
                <a:tc>
                  <a:txBody>
                    <a:bodyPr/>
                    <a:lstStyle/>
                    <a:p>
                      <a:pPr algn="l"/>
                      <a:r>
                        <a:rPr lang="en-US" altLang="en-GB" sz="1200" b="0" dirty="0">
                          <a:latin typeface="CCW Cursive Writing 1" panose="03050602040000000000" pitchFamily="66" charset="0"/>
                        </a:rPr>
                        <a:t>Year 4</a:t>
                      </a:r>
                      <a:endParaRPr lang="en-GB" altLang="en-GB" sz="12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Number: Multiplication and Division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Times tables up to 12 x 12.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796090528"/>
                  </a:ext>
                </a:extLst>
              </a:tr>
            </a:tbl>
          </a:graphicData>
        </a:graphic>
      </p:graphicFrame>
      <p:sp>
        <p:nvSpPr>
          <p:cNvPr id="6" name="Text Box 1">
            <a:extLst>
              <a:ext uri="{FF2B5EF4-FFF2-40B4-BE49-F238E27FC236}">
                <a16:creationId xmlns:a16="http://schemas.microsoft.com/office/drawing/2014/main" id="{262C515C-1C18-4F6A-8AA5-45E043D59215}"/>
              </a:ext>
            </a:extLst>
          </p:cNvPr>
          <p:cNvSpPr txBox="1"/>
          <p:nvPr/>
        </p:nvSpPr>
        <p:spPr>
          <a:xfrm>
            <a:off x="1532164" y="60003"/>
            <a:ext cx="9210261" cy="343634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latin typeface="CCW Cursive Writing 1" panose="03050602040000000000" pitchFamily="66" charset="0"/>
              </a:rPr>
              <a:t>Multiplication and Division: Formal Column Method for Multiplication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1C21266-121A-4D63-8019-EAFE74F952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940843"/>
              </p:ext>
            </p:extLst>
          </p:nvPr>
        </p:nvGraphicFramePr>
        <p:xfrm>
          <a:off x="8040815" y="469898"/>
          <a:ext cx="3626624" cy="62264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26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6700"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000" dirty="0">
                          <a:latin typeface="CCW Cursive Writing 1" panose="03050602040000000000" pitchFamily="66" charset="0"/>
                        </a:rPr>
                        <a:t>Worked Examples</a:t>
                      </a:r>
                      <a:endParaRPr lang="en-GB" alt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3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Expanded method: 34 x 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02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Short method: 34 x 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74317326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9FAC94F-EB72-4597-B66B-2D4DE1DB7C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557433"/>
              </p:ext>
            </p:extLst>
          </p:nvPr>
        </p:nvGraphicFramePr>
        <p:xfrm>
          <a:off x="334244" y="463559"/>
          <a:ext cx="3867483" cy="3763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5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21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024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5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Column method</a:t>
                      </a:r>
                      <a:endParaRPr lang="en-GB" sz="11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efficient method for multiplication.</a:t>
                      </a:r>
                      <a:endParaRPr lang="en-GB" sz="12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3343957"/>
                  </a:ext>
                </a:extLst>
              </a:tr>
              <a:tr h="6901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Exchange</a:t>
                      </a:r>
                      <a:endParaRPr lang="en-GB" sz="11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ones for 1 ten.</a:t>
                      </a:r>
                      <a:br>
                        <a:rPr lang="en-GB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tens for 1 hundred.</a:t>
                      </a:r>
                      <a:br>
                        <a:rPr lang="en-US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hundreds for 1 thousand.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Expanded method</a:t>
                      </a:r>
                      <a:endParaRPr lang="en-GB" sz="11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column method, showing each multiplication calculation.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7242080"/>
                  </a:ext>
                </a:extLst>
              </a:tr>
              <a:tr h="20724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Short method</a:t>
                      </a:r>
                      <a:endParaRPr lang="en-GB" sz="11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column method, not showing every calculation.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971171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CDABF03-5F56-460E-8426-48D4EAACBA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260766"/>
              </p:ext>
            </p:extLst>
          </p:nvPr>
        </p:nvGraphicFramePr>
        <p:xfrm>
          <a:off x="4267203" y="463559"/>
          <a:ext cx="3626624" cy="252244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8911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167713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27216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908396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latin typeface="CCW Cursive Writing 1" panose="03050602040000000000" pitchFamily="66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Multiply the ones first. Then, the tens. Then, the hundreds. 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670942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latin typeface="CCW Cursive Writing 1" panose="03050602040000000000" pitchFamily="66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In the expanded method, show each calculation in brackets.</a:t>
                      </a:r>
                      <a:endParaRPr lang="en-GB" sz="12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670942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latin typeface="CCW Cursive Writing 1" panose="03050602040000000000" pitchFamily="66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In the short method, do not show calculations in brackets. </a:t>
                      </a:r>
                      <a:endParaRPr lang="en-GB" sz="12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2346245"/>
                  </a:ext>
                </a:extLst>
              </a:tr>
            </a:tbl>
          </a:graphicData>
        </a:graphic>
      </p:graphicFrame>
      <p:pic>
        <p:nvPicPr>
          <p:cNvPr id="32" name="Picture 31">
            <a:extLst>
              <a:ext uri="{FF2B5EF4-FFF2-40B4-BE49-F238E27FC236}">
                <a16:creationId xmlns:a16="http://schemas.microsoft.com/office/drawing/2014/main" id="{CDAC8984-89CF-4164-8B1C-6F271C961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2219" y="1070980"/>
            <a:ext cx="2600325" cy="231457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A014847-9C35-4761-B0D7-38B7F5FF1C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9084" y="3859033"/>
            <a:ext cx="2225922" cy="2618731"/>
          </a:xfrm>
          <a:prstGeom prst="rect">
            <a:avLst/>
          </a:prstGeom>
        </p:spPr>
      </p:pic>
      <p:sp>
        <p:nvSpPr>
          <p:cNvPr id="34" name="Oval 33">
            <a:extLst>
              <a:ext uri="{FF2B5EF4-FFF2-40B4-BE49-F238E27FC236}">
                <a16:creationId xmlns:a16="http://schemas.microsoft.com/office/drawing/2014/main" id="{E4606D37-0DFD-4DC6-BE92-9D3364410CF3}"/>
              </a:ext>
            </a:extLst>
          </p:cNvPr>
          <p:cNvSpPr/>
          <p:nvPr/>
        </p:nvSpPr>
        <p:spPr>
          <a:xfrm>
            <a:off x="9528312" y="5654498"/>
            <a:ext cx="225287" cy="25597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FCDCC2C-4FE6-40C7-B1C1-30C02FEAC6F3}"/>
              </a:ext>
            </a:extLst>
          </p:cNvPr>
          <p:cNvSpPr/>
          <p:nvPr/>
        </p:nvSpPr>
        <p:spPr>
          <a:xfrm>
            <a:off x="9879528" y="5654498"/>
            <a:ext cx="225287" cy="25597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3E298288-426C-4464-9754-7C48D9EE7B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479949"/>
              </p:ext>
            </p:extLst>
          </p:nvPr>
        </p:nvGraphicFramePr>
        <p:xfrm>
          <a:off x="4252269" y="3045923"/>
          <a:ext cx="3626624" cy="36504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26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625"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000" dirty="0">
                          <a:latin typeface="CCW Cursive Writing 1" panose="03050602040000000000" pitchFamily="66" charset="0"/>
                        </a:rPr>
                        <a:t>Worked Examples</a:t>
                      </a:r>
                      <a:endParaRPr lang="en-GB" alt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58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Using place value counters: 213 x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7" name="Picture 36">
            <a:extLst>
              <a:ext uri="{FF2B5EF4-FFF2-40B4-BE49-F238E27FC236}">
                <a16:creationId xmlns:a16="http://schemas.microsoft.com/office/drawing/2014/main" id="{982D1D9B-E834-4A2C-A26E-800042C895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2973" y="3729483"/>
            <a:ext cx="2891564" cy="1081056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7F59AD80-81C2-43BB-A80A-73351F284C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50105" y="4870462"/>
            <a:ext cx="1630947" cy="1630947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726ECAED-0E32-49BE-ADBD-E596B4428D75}"/>
              </a:ext>
            </a:extLst>
          </p:cNvPr>
          <p:cNvSpPr txBox="1"/>
          <p:nvPr/>
        </p:nvSpPr>
        <p:spPr>
          <a:xfrm>
            <a:off x="6345917" y="5910470"/>
            <a:ext cx="1333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9</a:t>
            </a:r>
            <a:endParaRPr lang="en-GB" sz="1200" dirty="0">
              <a:solidFill>
                <a:srgbClr val="FF000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A4341EB-23F7-46BF-B8DE-EB55287B4B3F}"/>
              </a:ext>
            </a:extLst>
          </p:cNvPr>
          <p:cNvSpPr txBox="1"/>
          <p:nvPr/>
        </p:nvSpPr>
        <p:spPr>
          <a:xfrm>
            <a:off x="6091230" y="5910469"/>
            <a:ext cx="1333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3</a:t>
            </a:r>
            <a:endParaRPr lang="en-GB" sz="1200" dirty="0">
              <a:solidFill>
                <a:srgbClr val="FF000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854DDD5-06A3-4F7D-B00A-EA1D51C2243F}"/>
              </a:ext>
            </a:extLst>
          </p:cNvPr>
          <p:cNvSpPr txBox="1"/>
          <p:nvPr/>
        </p:nvSpPr>
        <p:spPr>
          <a:xfrm>
            <a:off x="5862633" y="5910469"/>
            <a:ext cx="1333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6</a:t>
            </a:r>
            <a:endParaRPr lang="en-GB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243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59C71C0-76F6-486C-8EE7-A3EB7FEDB204}"/>
              </a:ext>
            </a:extLst>
          </p:cNvPr>
          <p:cNvSpPr txBox="1">
            <a:spLocks/>
          </p:cNvSpPr>
          <p:nvPr/>
        </p:nvSpPr>
        <p:spPr>
          <a:xfrm>
            <a:off x="2422545" y="47193"/>
            <a:ext cx="7429500" cy="27309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/>
              <a:t> </a:t>
            </a:r>
            <a:endParaRPr lang="en-US" sz="18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E792F5-5F71-4110-B8C0-984FEF8000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286096"/>
              </p:ext>
            </p:extLst>
          </p:nvPr>
        </p:nvGraphicFramePr>
        <p:xfrm>
          <a:off x="318729" y="2630671"/>
          <a:ext cx="3879888" cy="406995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19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1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694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52946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0334"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Year 2 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Multiplication and Division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Making equal groups.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127501446"/>
                  </a:ext>
                </a:extLst>
              </a:tr>
              <a:tr h="1050334"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Year 3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Multiplication and Division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Grouping and sharing for division. 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442256315"/>
                  </a:ext>
                </a:extLst>
              </a:tr>
              <a:tr h="856053"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Year 4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Number: Multiplication and Division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Times tables up to 12 x 12.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796090528"/>
                  </a:ext>
                </a:extLst>
              </a:tr>
              <a:tr h="856053"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Year 4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Number: Multiplication and Division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  <a:p>
                      <a:pPr algn="l"/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Multiplying and dividing by 10 and 100. 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4205911747"/>
                  </a:ext>
                </a:extLst>
              </a:tr>
            </a:tbl>
          </a:graphicData>
        </a:graphic>
      </p:graphicFrame>
      <p:sp>
        <p:nvSpPr>
          <p:cNvPr id="6" name="Text Box 1">
            <a:extLst>
              <a:ext uri="{FF2B5EF4-FFF2-40B4-BE49-F238E27FC236}">
                <a16:creationId xmlns:a16="http://schemas.microsoft.com/office/drawing/2014/main" id="{C922EAAC-6B04-4845-9E5F-DBCCEAB28A62}"/>
              </a:ext>
            </a:extLst>
          </p:cNvPr>
          <p:cNvSpPr txBox="1"/>
          <p:nvPr/>
        </p:nvSpPr>
        <p:spPr>
          <a:xfrm>
            <a:off x="1532164" y="60003"/>
            <a:ext cx="9210261" cy="343634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latin typeface="CCW Cursive Writing 1" panose="03050602040000000000" pitchFamily="66" charset="0"/>
              </a:rPr>
              <a:t>Multiplication and Division: Formal Method for Division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5C8B1F1-8C08-4667-AEEB-AA3B459CDB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233965"/>
              </p:ext>
            </p:extLst>
          </p:nvPr>
        </p:nvGraphicFramePr>
        <p:xfrm>
          <a:off x="7959302" y="469898"/>
          <a:ext cx="3879887" cy="625305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79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6635"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000" dirty="0">
                          <a:latin typeface="CCW Cursive Writing 1" panose="03050602040000000000" pitchFamily="66" charset="0"/>
                        </a:rPr>
                        <a:t>Worked Examples</a:t>
                      </a:r>
                      <a:endParaRPr lang="en-GB" alt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12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Bus Stop Method with Exchanges.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564 ÷ 4 = 141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altLang="en-GB" sz="14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4  5  6  4</a:t>
                      </a:r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400" b="1" kern="1200" dirty="0">
                        <a:solidFill>
                          <a:srgbClr val="FF0000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400" b="1" kern="1200" dirty="0">
                        <a:solidFill>
                          <a:srgbClr val="FF0000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altLang="en-GB" sz="1400" b="1" kern="1200" dirty="0">
                          <a:solidFill>
                            <a:srgbClr val="FF00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</a:br>
                      <a:r>
                        <a:rPr lang="en-US" altLang="en-GB" sz="1400" b="1" kern="1200" dirty="0">
                          <a:solidFill>
                            <a:srgbClr val="FF00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1  4  1</a:t>
                      </a:r>
                      <a:endParaRPr lang="en-US" altLang="en-GB" sz="14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altLang="en-GB" sz="14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4  5  6 4</a:t>
                      </a: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860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Bus Stop Method with Remainders.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847 ÷ 6 = 141 r1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             </a:t>
                      </a:r>
                      <a:r>
                        <a:rPr lang="en-US" altLang="en-GB" sz="14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6 8  4  7</a:t>
                      </a: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                 </a:t>
                      </a:r>
                      <a:r>
                        <a:rPr lang="en-US" altLang="en-GB" sz="1400" b="0" kern="1200" dirty="0">
                          <a:solidFill>
                            <a:srgbClr val="FF00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1  4  1 r1</a:t>
                      </a: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             </a:t>
                      </a:r>
                      <a:r>
                        <a:rPr lang="en-US" altLang="en-GB" sz="14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6 8  4  7</a:t>
                      </a:r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74317326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9710051-9424-474E-9E69-FF4DB43ED5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024665"/>
              </p:ext>
            </p:extLst>
          </p:nvPr>
        </p:nvGraphicFramePr>
        <p:xfrm>
          <a:off x="334244" y="463559"/>
          <a:ext cx="3867483" cy="2107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5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21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4459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2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 stop method</a:t>
                      </a:r>
                      <a:endParaRPr lang="en-GB" sz="11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formal, efficient method to divide.</a:t>
                      </a:r>
                      <a:endParaRPr lang="en-GB" sz="12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3343957"/>
                  </a:ext>
                </a:extLst>
              </a:tr>
              <a:tr h="9659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Exchange</a:t>
                      </a:r>
                      <a:endParaRPr lang="en-GB" sz="11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ones for 1 ten.</a:t>
                      </a:r>
                      <a:br>
                        <a:rPr lang="en-GB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tens for 1 hundred.</a:t>
                      </a:r>
                      <a:br>
                        <a:rPr lang="en-US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hundreds for 1 thousand.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5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Sharing</a:t>
                      </a:r>
                      <a:endParaRPr lang="en-GB" sz="11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method of division.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724208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38ABE3E-9786-4725-8E3D-3205C2E132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323423"/>
              </p:ext>
            </p:extLst>
          </p:nvPr>
        </p:nvGraphicFramePr>
        <p:xfrm>
          <a:off x="4267203" y="463559"/>
          <a:ext cx="3626624" cy="236882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8911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167713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27216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27036">
                <a:tc>
                  <a:txBody>
                    <a:bodyPr/>
                    <a:lstStyle/>
                    <a:p>
                      <a:pPr algn="l"/>
                      <a:r>
                        <a:rPr lang="en-US" sz="900" b="0" dirty="0">
                          <a:latin typeface="CCW Cursive Writing 1" panose="03050602040000000000" pitchFamily="66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Write the number you are dividing inside the bus stop. 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417688">
                <a:tc>
                  <a:txBody>
                    <a:bodyPr/>
                    <a:lstStyle/>
                    <a:p>
                      <a:pPr algn="l"/>
                      <a:r>
                        <a:rPr lang="en-US" sz="900" b="0" dirty="0">
                          <a:latin typeface="CCW Cursive Writing 1" panose="03050602040000000000" pitchFamily="66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Write the number that you are dividing by outside of the bus stop. 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428978">
                <a:tc>
                  <a:txBody>
                    <a:bodyPr/>
                    <a:lstStyle/>
                    <a:p>
                      <a:pPr algn="l"/>
                      <a:r>
                        <a:rPr lang="en-US" sz="900" b="0" dirty="0">
                          <a:latin typeface="CCW Cursive Writing 1" panose="03050602040000000000" pitchFamily="66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Divide the first digit and write the answer above the bus stop. 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2346245"/>
                  </a:ext>
                </a:extLst>
              </a:tr>
              <a:tr h="670942">
                <a:tc>
                  <a:txBody>
                    <a:bodyPr/>
                    <a:lstStyle/>
                    <a:p>
                      <a:pPr algn="l"/>
                      <a:r>
                        <a:rPr lang="en-US" sz="900" b="0" dirty="0">
                          <a:latin typeface="CCW Cursive Writing 1" panose="03050602040000000000" pitchFamily="66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Continue dividing each digit.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latin typeface="CCW Cursive Writing 1" panose="030506020400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If there are any leftovers, exchange them into the column on the right before you divide the next digit.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096280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2DC0F26-4DE7-46EB-9D01-D8CC7C44F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497155"/>
              </p:ext>
            </p:extLst>
          </p:nvPr>
        </p:nvGraphicFramePr>
        <p:xfrm>
          <a:off x="4252269" y="2892304"/>
          <a:ext cx="3641558" cy="380408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41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7444"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000" dirty="0">
                          <a:latin typeface="CCW Cursive Writing 1" panose="03050602040000000000" pitchFamily="66" charset="0"/>
                        </a:rPr>
                        <a:t>Worked Examples</a:t>
                      </a:r>
                      <a:endParaRPr lang="en-GB" alt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664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Bus Stop Method with No Remainders.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399 ÷ 3 = 133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en-US" altLang="en-GB" sz="14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3   3  9  9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4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4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4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lang="en-US" altLang="en-GB" sz="1400" b="1" kern="1200" dirty="0">
                          <a:solidFill>
                            <a:srgbClr val="FF00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1  3  3</a:t>
                      </a:r>
                      <a:endParaRPr lang="en-US" altLang="en-GB" sz="14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4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en-US" altLang="en-GB" sz="14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3   3  9  9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C2C000F-39F9-4DE0-9F7E-AC36A16D1529}"/>
              </a:ext>
            </a:extLst>
          </p:cNvPr>
          <p:cNvCxnSpPr>
            <a:cxnSpLocks/>
          </p:cNvCxnSpPr>
          <p:nvPr/>
        </p:nvCxnSpPr>
        <p:spPr>
          <a:xfrm flipV="1">
            <a:off x="5379864" y="4210756"/>
            <a:ext cx="0" cy="4741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72A91AC-A35E-47F0-8DF8-66472EE2BC99}"/>
              </a:ext>
            </a:extLst>
          </p:cNvPr>
          <p:cNvCxnSpPr>
            <a:cxnSpLocks/>
          </p:cNvCxnSpPr>
          <p:nvPr/>
        </p:nvCxnSpPr>
        <p:spPr>
          <a:xfrm>
            <a:off x="5379864" y="4210756"/>
            <a:ext cx="10606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191BFCF-2E96-461F-867E-771D34E49844}"/>
              </a:ext>
            </a:extLst>
          </p:cNvPr>
          <p:cNvCxnSpPr>
            <a:cxnSpLocks/>
          </p:cNvCxnSpPr>
          <p:nvPr/>
        </p:nvCxnSpPr>
        <p:spPr>
          <a:xfrm flipV="1">
            <a:off x="5379864" y="5330565"/>
            <a:ext cx="0" cy="4741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8515442-3F63-4FCE-B65F-4372454DB8C0}"/>
              </a:ext>
            </a:extLst>
          </p:cNvPr>
          <p:cNvCxnSpPr>
            <a:cxnSpLocks/>
          </p:cNvCxnSpPr>
          <p:nvPr/>
        </p:nvCxnSpPr>
        <p:spPr>
          <a:xfrm>
            <a:off x="5379864" y="5330565"/>
            <a:ext cx="10606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7775F65-7108-4D77-A377-B2467A03D1F8}"/>
              </a:ext>
            </a:extLst>
          </p:cNvPr>
          <p:cNvCxnSpPr>
            <a:cxnSpLocks/>
          </p:cNvCxnSpPr>
          <p:nvPr/>
        </p:nvCxnSpPr>
        <p:spPr>
          <a:xfrm flipV="1">
            <a:off x="9321699" y="1353671"/>
            <a:ext cx="0" cy="4741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6BD1673-8C28-4928-9017-1BBB94F13BE8}"/>
              </a:ext>
            </a:extLst>
          </p:cNvPr>
          <p:cNvCxnSpPr>
            <a:cxnSpLocks/>
          </p:cNvCxnSpPr>
          <p:nvPr/>
        </p:nvCxnSpPr>
        <p:spPr>
          <a:xfrm>
            <a:off x="9321699" y="1353671"/>
            <a:ext cx="10606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801E5A6-21C6-467D-9EE2-4D55B3CBF972}"/>
              </a:ext>
            </a:extLst>
          </p:cNvPr>
          <p:cNvCxnSpPr>
            <a:cxnSpLocks/>
          </p:cNvCxnSpPr>
          <p:nvPr/>
        </p:nvCxnSpPr>
        <p:spPr>
          <a:xfrm flipV="1">
            <a:off x="9321699" y="2726928"/>
            <a:ext cx="0" cy="4741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1D0B6C8-AFFD-485A-966D-D86CAA346247}"/>
              </a:ext>
            </a:extLst>
          </p:cNvPr>
          <p:cNvCxnSpPr>
            <a:cxnSpLocks/>
          </p:cNvCxnSpPr>
          <p:nvPr/>
        </p:nvCxnSpPr>
        <p:spPr>
          <a:xfrm>
            <a:off x="9321699" y="2726928"/>
            <a:ext cx="10606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BADF314E-4F16-43DF-91CC-C9546DCC7F4F}"/>
              </a:ext>
            </a:extLst>
          </p:cNvPr>
          <p:cNvSpPr txBox="1"/>
          <p:nvPr/>
        </p:nvSpPr>
        <p:spPr>
          <a:xfrm>
            <a:off x="9661120" y="2832382"/>
            <a:ext cx="2381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latin typeface="CCW Cursive Writing 1" panose="03050602040000000000" pitchFamily="66" charset="0"/>
              </a:rPr>
              <a:t>1</a:t>
            </a:r>
            <a:endParaRPr lang="en-GB" sz="800" dirty="0">
              <a:solidFill>
                <a:srgbClr val="FF0000"/>
              </a:solidFill>
              <a:latin typeface="CCW Cursive Writing 1" panose="03050602040000000000" pitchFamily="66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D706D7-83CE-4835-9457-62363635660C}"/>
              </a:ext>
            </a:extLst>
          </p:cNvPr>
          <p:cNvCxnSpPr>
            <a:cxnSpLocks/>
          </p:cNvCxnSpPr>
          <p:nvPr/>
        </p:nvCxnSpPr>
        <p:spPr>
          <a:xfrm flipV="1">
            <a:off x="9440761" y="4210756"/>
            <a:ext cx="0" cy="4741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CAD69DE-0572-4227-98A3-A0757D5E3A2E}"/>
              </a:ext>
            </a:extLst>
          </p:cNvPr>
          <p:cNvCxnSpPr>
            <a:cxnSpLocks/>
          </p:cNvCxnSpPr>
          <p:nvPr/>
        </p:nvCxnSpPr>
        <p:spPr>
          <a:xfrm>
            <a:off x="9440761" y="4210756"/>
            <a:ext cx="10606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3EAEBD1-C37E-4431-9576-A1FF351C4023}"/>
              </a:ext>
            </a:extLst>
          </p:cNvPr>
          <p:cNvCxnSpPr>
            <a:cxnSpLocks/>
          </p:cNvCxnSpPr>
          <p:nvPr/>
        </p:nvCxnSpPr>
        <p:spPr>
          <a:xfrm flipV="1">
            <a:off x="9440761" y="5521396"/>
            <a:ext cx="0" cy="4741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D576E06-A393-4DC8-A2F1-2E38F8431062}"/>
              </a:ext>
            </a:extLst>
          </p:cNvPr>
          <p:cNvCxnSpPr>
            <a:cxnSpLocks/>
          </p:cNvCxnSpPr>
          <p:nvPr/>
        </p:nvCxnSpPr>
        <p:spPr>
          <a:xfrm>
            <a:off x="9440761" y="5521396"/>
            <a:ext cx="10606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DB856ED-C322-48A2-A420-C9B56C12BEFB}"/>
              </a:ext>
            </a:extLst>
          </p:cNvPr>
          <p:cNvSpPr txBox="1"/>
          <p:nvPr/>
        </p:nvSpPr>
        <p:spPr>
          <a:xfrm>
            <a:off x="9753602" y="5636630"/>
            <a:ext cx="2381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latin typeface="CCW Cursive Writing 1" panose="03050602040000000000" pitchFamily="66" charset="0"/>
              </a:rPr>
              <a:t>2</a:t>
            </a:r>
            <a:endParaRPr lang="en-GB" sz="800" dirty="0">
              <a:solidFill>
                <a:srgbClr val="FF0000"/>
              </a:solidFill>
              <a:latin typeface="CCW Cursive Writing 1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088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BA30A0E-B4CD-4605-A0B3-AF868BCF9F5C}"/>
              </a:ext>
            </a:extLst>
          </p:cNvPr>
          <p:cNvSpPr txBox="1">
            <a:spLocks/>
          </p:cNvSpPr>
          <p:nvPr/>
        </p:nvSpPr>
        <p:spPr>
          <a:xfrm>
            <a:off x="2422545" y="47193"/>
            <a:ext cx="7429500" cy="27309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/>
              <a:t> </a:t>
            </a:r>
            <a:endParaRPr lang="en-US" sz="18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9DDABA3-D5C0-47C0-B5C2-E2BE96FD43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638757"/>
              </p:ext>
            </p:extLst>
          </p:nvPr>
        </p:nvGraphicFramePr>
        <p:xfrm>
          <a:off x="318729" y="4210756"/>
          <a:ext cx="3879888" cy="234857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19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1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694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3781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266"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Year 3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Multiplication and Division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How many ways?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442256315"/>
                  </a:ext>
                </a:extLst>
              </a:tr>
              <a:tr h="939130"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Year 4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Number: Multiplication and Division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GB" sz="1050" b="0" dirty="0">
                          <a:latin typeface="CCW Cursive Writing 1" panose="03050602040000000000" pitchFamily="66" charset="0"/>
                        </a:rPr>
                        <a:t>Times tables up to 12 x 12.</a:t>
                      </a:r>
                      <a:endParaRPr lang="en-GB" altLang="en-GB" sz="105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796090528"/>
                  </a:ext>
                </a:extLst>
              </a:tr>
            </a:tbl>
          </a:graphicData>
        </a:graphic>
      </p:graphicFrame>
      <p:sp>
        <p:nvSpPr>
          <p:cNvPr id="6" name="Text Box 1">
            <a:extLst>
              <a:ext uri="{FF2B5EF4-FFF2-40B4-BE49-F238E27FC236}">
                <a16:creationId xmlns:a16="http://schemas.microsoft.com/office/drawing/2014/main" id="{5E145592-4342-4C11-AEFA-CB99D427F43B}"/>
              </a:ext>
            </a:extLst>
          </p:cNvPr>
          <p:cNvSpPr txBox="1"/>
          <p:nvPr/>
        </p:nvSpPr>
        <p:spPr>
          <a:xfrm>
            <a:off x="1532164" y="60003"/>
            <a:ext cx="9210261" cy="343634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latin typeface="CCW Cursive Writing 1" panose="03050602040000000000" pitchFamily="66" charset="0"/>
              </a:rPr>
              <a:t>Multiplication and Division: Correspondence Problems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115E46C-21E5-47D8-BD9C-AB1BC605AB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398043"/>
              </p:ext>
            </p:extLst>
          </p:nvPr>
        </p:nvGraphicFramePr>
        <p:xfrm>
          <a:off x="7959302" y="469898"/>
          <a:ext cx="3879887" cy="608943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79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0325"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000" dirty="0">
                          <a:latin typeface="CCW Cursive Writing 1" panose="03050602040000000000" pitchFamily="66" charset="0"/>
                        </a:rPr>
                        <a:t>Worked Examples</a:t>
                      </a:r>
                      <a:endParaRPr lang="en-GB" alt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91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4 </a:t>
                      </a:r>
                      <a:r>
                        <a:rPr lang="en-US" altLang="en-GB" sz="1000" b="0" kern="1200" dirty="0" err="1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flavours</a:t>
                      </a: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– 2 toppings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4 x 2 = 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There are 8 combinations.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082E3DE-0DAF-481F-9A9D-575CE8F4B4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949434"/>
              </p:ext>
            </p:extLst>
          </p:nvPr>
        </p:nvGraphicFramePr>
        <p:xfrm>
          <a:off x="334244" y="463558"/>
          <a:ext cx="3867483" cy="3663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7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0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940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3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Combination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joining of different parts. </a:t>
                      </a:r>
                      <a:endParaRPr lang="en-GB" sz="12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3343957"/>
                  </a:ext>
                </a:extLst>
              </a:tr>
              <a:tr h="11013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Correspondence problem</a:t>
                      </a:r>
                      <a:endParaRPr lang="en-GB" sz="11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a part of one problem links to a part of another problem.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2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Systematic</a:t>
                      </a:r>
                      <a:endParaRPr lang="en-GB" sz="11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Working in a logical order – an order that makes sense – so that you do not miss any possibilities.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724208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B7A37A7-1295-4674-8B44-8F0FE80125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789662"/>
              </p:ext>
            </p:extLst>
          </p:nvPr>
        </p:nvGraphicFramePr>
        <p:xfrm>
          <a:off x="4267203" y="463558"/>
          <a:ext cx="3626624" cy="363313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8911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167713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70068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580657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latin typeface="CCW Cursive Writing 1" panose="03050602040000000000" pitchFamily="66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Create a code for each item in the table.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585574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latin typeface="CCW Cursive Writing 1" panose="03050602040000000000" pitchFamily="66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Choose one item and find every combination that could go with it.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585574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latin typeface="CCW Cursive Writing 1" panose="03050602040000000000" pitchFamily="66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Choose the second item and find every combination that could go with it.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2346245"/>
                  </a:ext>
                </a:extLst>
              </a:tr>
              <a:tr h="566722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latin typeface="CCW Cursive Writing 1" panose="03050602040000000000" pitchFamily="66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Continue until you have found all possible combinations.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096280"/>
                  </a:ext>
                </a:extLst>
              </a:tr>
              <a:tr h="944538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latin typeface="CCW Cursive Writing 1" panose="03050602040000000000" pitchFamily="66" charset="0"/>
                        </a:rPr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Use your times tables to check if you have found the total amount of combination. Multiply one column by the other(s).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721813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CC9CEE0-D8EB-43A4-83C5-E81F45B4B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224689"/>
              </p:ext>
            </p:extLst>
          </p:nvPr>
        </p:nvGraphicFramePr>
        <p:xfrm>
          <a:off x="4285007" y="4180044"/>
          <a:ext cx="3608820" cy="237928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08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5984"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000" dirty="0">
                          <a:latin typeface="CCW Cursive Writing 1" panose="03050602040000000000" pitchFamily="66" charset="0"/>
                        </a:rPr>
                        <a:t>Worked Examples</a:t>
                      </a:r>
                      <a:endParaRPr lang="en-GB" alt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25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9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5 hats - 3 scarves - 3 pairs of gloves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9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5 x 3 x 3 = 45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9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There are 45 combinations.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5" name="Picture 24">
            <a:extLst>
              <a:ext uri="{FF2B5EF4-FFF2-40B4-BE49-F238E27FC236}">
                <a16:creationId xmlns:a16="http://schemas.microsoft.com/office/drawing/2014/main" id="{A95F6240-F7CB-49CA-BAB2-000DC51A8B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2832" y="4522205"/>
            <a:ext cx="3364968" cy="878797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5BBEBC0-D3E5-495A-B79E-87E6D6E3A5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8313" y="890587"/>
            <a:ext cx="3563090" cy="139145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D7FDBAAF-B36B-44A7-B4DB-B8B00DAE39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6579" y="4096691"/>
            <a:ext cx="3504823" cy="1629579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94DC189C-1381-4B5C-8E9C-24F0F379084D}"/>
              </a:ext>
            </a:extLst>
          </p:cNvPr>
          <p:cNvSpPr txBox="1"/>
          <p:nvPr/>
        </p:nvSpPr>
        <p:spPr>
          <a:xfrm>
            <a:off x="10001957" y="4436534"/>
            <a:ext cx="4854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VS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C885FFD-C008-4194-A43F-2B5EA39F50D4}"/>
              </a:ext>
            </a:extLst>
          </p:cNvPr>
          <p:cNvSpPr txBox="1"/>
          <p:nvPr/>
        </p:nvSpPr>
        <p:spPr>
          <a:xfrm>
            <a:off x="10022278" y="4744311"/>
            <a:ext cx="4854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CS</a:t>
            </a:r>
            <a:endParaRPr lang="en-GB" sz="1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125E81D-620B-44CB-86CF-7DC0E701F0DF}"/>
              </a:ext>
            </a:extLst>
          </p:cNvPr>
          <p:cNvSpPr txBox="1"/>
          <p:nvPr/>
        </p:nvSpPr>
        <p:spPr>
          <a:xfrm>
            <a:off x="10933430" y="4738580"/>
            <a:ext cx="4854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CW</a:t>
            </a:r>
            <a:endParaRPr lang="en-GB" sz="1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3A02AE7-5BC0-4981-986B-71D18321BE89}"/>
              </a:ext>
            </a:extLst>
          </p:cNvPr>
          <p:cNvSpPr txBox="1"/>
          <p:nvPr/>
        </p:nvSpPr>
        <p:spPr>
          <a:xfrm>
            <a:off x="10042599" y="5007764"/>
            <a:ext cx="4854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SS</a:t>
            </a:r>
            <a:endParaRPr lang="en-GB" sz="1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A591D0E-052A-419B-8931-7CA526BD11BE}"/>
              </a:ext>
            </a:extLst>
          </p:cNvPr>
          <p:cNvSpPr txBox="1"/>
          <p:nvPr/>
        </p:nvSpPr>
        <p:spPr>
          <a:xfrm>
            <a:off x="10940205" y="5316354"/>
            <a:ext cx="4854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LW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851139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3" ma:contentTypeDescription="Create a new document." ma:contentTypeScope="" ma:versionID="0e339e2919bee65cf59b0afd5a78b75a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c95cdb3cf0a966843626f5642ecf82ff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79E77B-4CB3-4F99-8D7A-03B969992B12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ea6f3f84-fa6e-4188-8e1b-49e9b6a9e9bf"/>
    <ds:schemaRef ds:uri="5e9575c5-d48f-4f2a-bf2d-a5f4925c180d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8096EBD-A6C2-4F96-AD12-60B96679DB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525536-41B5-4754-8973-85FF34E487F2}"/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1139</Words>
  <Application>Microsoft Office PowerPoint</Application>
  <PresentationFormat>Widescreen</PresentationFormat>
  <Paragraphs>385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CCW Cursive Writing 1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Wallis</dc:creator>
  <cp:lastModifiedBy>Lauren Wallis</cp:lastModifiedBy>
  <cp:revision>18</cp:revision>
  <dcterms:created xsi:type="dcterms:W3CDTF">2024-07-28T17:48:21Z</dcterms:created>
  <dcterms:modified xsi:type="dcterms:W3CDTF">2025-01-15T09:46:57Z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