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906000" cy="6858000" type="A4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86" d="100"/>
          <a:sy n="86" d="100"/>
        </p:scale>
        <p:origin x="10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3013"/>
            <a:ext cx="48466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12/2/2024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789904"/>
              </p:ext>
            </p:extLst>
          </p:nvPr>
        </p:nvGraphicFramePr>
        <p:xfrm>
          <a:off x="131656" y="412377"/>
          <a:ext cx="2709197" cy="42642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0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01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382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latin typeface="XCCW Joined 1a" panose="03050602040000000000" pitchFamily="66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rgbClr val="202124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Savanna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(Also known as </a:t>
                      </a:r>
                      <a:r>
                        <a:rPr lang="en-GB" sz="900" b="1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grasslands</a:t>
                      </a:r>
                      <a:r>
                        <a:rPr lang="en-GB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solidFill>
                            <a:srgbClr val="202124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Prairie or plains covered with tall grasses. They may have scattered bushes and trees. They have seasonal rains and dry periods.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population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Is the number of people living on a certain place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5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wildlife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Animals and plants living naturally in the environment.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9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continent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large area of land.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9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country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home to a specific group of people controlled by a government. 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>
                          <a:solidFill>
                            <a:srgbClr val="000000"/>
                          </a:solidFill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developing country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CW Cursive Writing 1" panose="03050602040000000000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country where people live with less.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973509"/>
              </p:ext>
            </p:extLst>
          </p:nvPr>
        </p:nvGraphicFramePr>
        <p:xfrm>
          <a:off x="2902215" y="3445376"/>
          <a:ext cx="3313735" cy="313120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4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43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5064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4963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XCCW Joined 1a" panose="03050602040000000000" pitchFamily="66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035">
                <a:tc>
                  <a:txBody>
                    <a:bodyPr/>
                    <a:lstStyle/>
                    <a:p>
                      <a:r>
                        <a:rPr lang="en-US" altLang="en-GB" sz="800" b="0" dirty="0">
                          <a:latin typeface="CCW Cursive Writing 1" panose="03050602040000000000" pitchFamily="66" charset="0"/>
                        </a:rPr>
                        <a:t>Y1</a:t>
                      </a:r>
                      <a:endParaRPr lang="en-GB" altLang="en-GB" sz="8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Disciplinary Knowledge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Mapwork. To locate countries on maps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3991">
                <a:tc>
                  <a:txBody>
                    <a:bodyPr/>
                    <a:lstStyle/>
                    <a:p>
                      <a:r>
                        <a:rPr lang="en-US" altLang="en-GB" sz="800" b="0" dirty="0">
                          <a:latin typeface="CCW Cursive Writing 1" panose="03050602040000000000" pitchFamily="66" charset="0"/>
                        </a:rPr>
                        <a:t>Y1</a:t>
                      </a:r>
                      <a:endParaRPr lang="en-GB" altLang="en-GB" sz="8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Bright lights, Big City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Know they live in Nottingham, and it is a city in the </a:t>
                      </a:r>
                      <a:r>
                        <a:rPr lang="en-US" sz="800" dirty="0" err="1">
                          <a:latin typeface="CCW Cursive Writing 1" panose="03050602040000000000" pitchFamily="66" charset="0"/>
                        </a:rPr>
                        <a:t>centre</a:t>
                      </a:r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 of England, a region called the Midlands.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6035">
                <a:tc>
                  <a:txBody>
                    <a:bodyPr/>
                    <a:lstStyle/>
                    <a:p>
                      <a:r>
                        <a:rPr lang="en-US" altLang="en-GB" sz="800" b="0" dirty="0">
                          <a:latin typeface="CCW Cursive Writing 1" panose="03050602040000000000" pitchFamily="66" charset="0"/>
                        </a:rPr>
                        <a:t>Y2</a:t>
                      </a:r>
                      <a:endParaRPr lang="en-GB" altLang="en-GB" sz="800" b="0" dirty="0">
                        <a:latin typeface="CCW Cursive Writing 1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Poles Apart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  <a:p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aseline="0" dirty="0">
                          <a:latin typeface="CCW Cursive Writing 1" panose="03050602040000000000" pitchFamily="66" charset="0"/>
                        </a:rPr>
                        <a:t>Identify the areas studied in relation to the equator and make predications about climate </a:t>
                      </a:r>
                      <a:endParaRPr lang="en-GB" sz="800" baseline="0" dirty="0">
                        <a:latin typeface="CCW Cursive Writing 1" panose="03050602040000000000" pitchFamily="66" charset="0"/>
                      </a:endParaRPr>
                    </a:p>
                    <a:p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509847"/>
                  </a:ext>
                </a:extLst>
              </a:tr>
              <a:tr h="4368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GB" sz="1000" b="0" dirty="0">
                          <a:latin typeface="CCW Cursive Writing 1" panose="03050602040000000000" pitchFamily="66" charset="0"/>
                        </a:rPr>
                        <a:t>Y2</a:t>
                      </a:r>
                      <a:endParaRPr lang="en-GB" altLang="en-GB" sz="1000" b="0" dirty="0">
                        <a:latin typeface="CCW Cursive Writing 1" panose="03050602040000000000" pitchFamily="66" charset="0"/>
                      </a:endParaRPr>
                    </a:p>
                    <a:p>
                      <a:endParaRPr lang="en-GB" altLang="en-GB" sz="1000" b="0" dirty="0">
                        <a:latin typeface="XCCW Joined 1a" panose="03050602040000000000" pitchFamily="66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700" dirty="0">
                          <a:latin typeface="CCW Cursive Writing 1" panose="03050602040000000000" pitchFamily="66" charset="0"/>
                        </a:rPr>
                        <a:t>Poles Apart</a:t>
                      </a:r>
                      <a:endParaRPr lang="en-GB" sz="700" dirty="0">
                        <a:latin typeface="CCW Cursive Writing 1" panose="03050602040000000000" pitchFamily="66" charset="0"/>
                      </a:endParaRPr>
                    </a:p>
                    <a:p>
                      <a:endParaRPr lang="en-GB" sz="7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latin typeface="CCW Cursive Writing 1" panose="03050602040000000000" pitchFamily="66" charset="0"/>
                        </a:rPr>
                        <a:t>Know that the climate in Kenya is very hot as the equator runs through it</a:t>
                      </a:r>
                      <a:endParaRPr lang="en-GB" sz="800" dirty="0">
                        <a:latin typeface="CCW Cursive Writing 1" panose="03050602040000000000" pitchFamily="66" charset="0"/>
                      </a:endParaRPr>
                    </a:p>
                    <a:p>
                      <a:endParaRPr lang="en-GB" sz="800" dirty="0">
                        <a:latin typeface="XCCW Joined 1a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190444"/>
              </p:ext>
            </p:extLst>
          </p:nvPr>
        </p:nvGraphicFramePr>
        <p:xfrm>
          <a:off x="6185407" y="365117"/>
          <a:ext cx="3656765" cy="487047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94058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262707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56840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XCCW Joined 1a" panose="03050602040000000000" pitchFamily="66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1200" b="0" dirty="0"/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Kenya is a country in the continent of Africa.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1200" b="0" dirty="0"/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England in the UK and Kenya in Africa and can be found on a world map</a:t>
                      </a:r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417995">
                <a:tc>
                  <a:txBody>
                    <a:bodyPr/>
                    <a:lstStyle/>
                    <a:p>
                      <a:r>
                        <a:rPr lang="en-US" sz="1200" b="0" dirty="0"/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Nottingham is a city in England and Nairobi is a city in Kenya.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4594781"/>
                  </a:ext>
                </a:extLst>
              </a:tr>
              <a:tr h="296828">
                <a:tc>
                  <a:txBody>
                    <a:bodyPr/>
                    <a:lstStyle/>
                    <a:p>
                      <a:r>
                        <a:rPr lang="en-US" sz="1200" b="0" dirty="0"/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Some human and physical features are the same in Kenya and England and some are different.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8772385"/>
                  </a:ext>
                </a:extLst>
              </a:tr>
              <a:tr h="267325">
                <a:tc>
                  <a:txBody>
                    <a:bodyPr/>
                    <a:lstStyle/>
                    <a:p>
                      <a:r>
                        <a:rPr lang="en-US" sz="1200" b="0" dirty="0"/>
                        <a:t>5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900" dirty="0">
                          <a:latin typeface="XCCW Joined 1a" panose="03050602040000000000" pitchFamily="66" charset="0"/>
                        </a:rPr>
                        <a:t> L</a:t>
                      </a:r>
                      <a:r>
                        <a:rPr lang="en-US" sz="900" dirty="0">
                          <a:latin typeface="CCW Cursive Writing 1" panose="03050602040000000000" pitchFamily="66" charset="0"/>
                        </a:rPr>
                        <a:t>arge animals such as buffalos, lions, leopards and rhinos live wild in Kenya which are different to the wildlife in England. </a:t>
                      </a:r>
                    </a:p>
                    <a:p>
                      <a:endParaRPr lang="en-GB" sz="900" dirty="0">
                        <a:latin typeface="CCW Cursive Writing 1" panose="03050602040000000000" pitchFamily="66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2408064"/>
                  </a:ext>
                </a:extLst>
              </a:tr>
              <a:tr h="534650">
                <a:tc>
                  <a:txBody>
                    <a:bodyPr/>
                    <a:lstStyle/>
                    <a:p>
                      <a:r>
                        <a:rPr lang="en-US" sz="1200" b="0" dirty="0"/>
                        <a:t>6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Kenya is still developing and half live in poverty. Different countries develop in different ways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3600408"/>
                  </a:ext>
                </a:extLst>
              </a:tr>
              <a:tr h="534650">
                <a:tc>
                  <a:txBody>
                    <a:bodyPr/>
                    <a:lstStyle/>
                    <a:p>
                      <a:r>
                        <a:rPr lang="en-GB" altLang="en-GB" sz="1200" b="0" dirty="0"/>
                        <a:t>7</a:t>
                      </a:r>
                      <a:endParaRPr lang="en-US" sz="1200" b="0" dirty="0"/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Tea and coffee are plants grown in Kenya because of the climate.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1194389"/>
                  </a:ext>
                </a:extLst>
              </a:tr>
              <a:tr h="534650">
                <a:tc>
                  <a:txBody>
                    <a:bodyPr/>
                    <a:lstStyle/>
                    <a:p>
                      <a:r>
                        <a:rPr lang="en-US" sz="1200" b="0" dirty="0"/>
                        <a:t>8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CCW Cursive Writing 1" panose="03050602040000000000" pitchFamily="66" charset="0"/>
                          <a:ea typeface="+mn-ea"/>
                          <a:cs typeface="+mn-cs"/>
                        </a:rPr>
                        <a:t>Land usage supports the habitats of the wildlife in Kenya. </a:t>
                      </a: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CCW Cursive Writing 1" panose="03050602040000000000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kern="1200" dirty="0">
                        <a:solidFill>
                          <a:schemeClr val="dk1"/>
                        </a:solidFill>
                        <a:effectLst/>
                        <a:latin typeface="XCCW Joined 1a" panose="03050602040000000000" pitchFamily="66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75794675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949911" y="36696"/>
            <a:ext cx="8247355" cy="375682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2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>
                <a:effectLst/>
                <a:latin typeface="CCW Cursive Writing 1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Knowledge </a:t>
            </a:r>
            <a:r>
              <a:rPr lang="en-US" sz="1400" dirty="0" err="1">
                <a:effectLst/>
                <a:latin typeface="CCW Cursive Writing 1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Organiser</a:t>
            </a:r>
            <a:r>
              <a:rPr lang="en-US" sz="1400" dirty="0">
                <a:effectLst/>
                <a:latin typeface="CCW Cursive Writing 1" panose="03050602040000000000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– Geography Safari Street Detectives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E747E5-488C-4DD4-88CD-C3D1115455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9457" y="545249"/>
            <a:ext cx="2525517" cy="276732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D1D7C9C-BF16-4997-8F0B-5614D38BAD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29" y="4676676"/>
            <a:ext cx="1116902" cy="149520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77F206D-8DA8-44AF-A172-B5F23D69C39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10748" y="4604541"/>
            <a:ext cx="1287889" cy="149520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9CE5535-B34E-44E3-946B-F980700631B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4436" y="6077412"/>
            <a:ext cx="1272624" cy="81046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BDF41E6-2D32-4DB5-A869-88A8FA38E9C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16783" y="5327778"/>
            <a:ext cx="1225150" cy="106434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A65D0B8-0D46-4F80-877F-CA1A3C2A935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41933" y="5332198"/>
            <a:ext cx="1062857" cy="100654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BBD2514-27DE-4835-9FE9-DBABD611E3E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666152" y="5327778"/>
            <a:ext cx="1113626" cy="1006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6173</TotalTime>
  <Words>302</Words>
  <Application>Microsoft Office PowerPoint</Application>
  <PresentationFormat>A4 Paper (210x297 mm)</PresentationFormat>
  <Paragraphs>47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CCW Cursive Writing 1</vt:lpstr>
      <vt:lpstr>Times New Roman</vt:lpstr>
      <vt:lpstr>XCCW Joined 1a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Emma Harris</cp:lastModifiedBy>
  <cp:revision>83</cp:revision>
  <cp:lastPrinted>2017-10-30T10:21:12Z</cp:lastPrinted>
  <dcterms:created xsi:type="dcterms:W3CDTF">2017-10-15T20:56:30Z</dcterms:created>
  <dcterms:modified xsi:type="dcterms:W3CDTF">2024-12-02T13:36:04Z</dcterms:modified>
</cp:coreProperties>
</file>