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6" d="100"/>
          <a:sy n="86" d="100"/>
        </p:scale>
        <p:origin x="10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877556"/>
              </p:ext>
            </p:extLst>
          </p:nvPr>
        </p:nvGraphicFramePr>
        <p:xfrm>
          <a:off x="63828" y="412377"/>
          <a:ext cx="2818400" cy="6235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58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25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3962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XCCW Joined 1a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97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Plant</a:t>
                      </a:r>
                      <a:endParaRPr lang="en-GB" sz="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living thing that usually grows in soil</a:t>
                      </a:r>
                      <a:endParaRPr lang="en-GB" sz="7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97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vegetable</a:t>
                      </a:r>
                      <a:endParaRPr lang="en-GB" sz="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 of a plant that can be eaten as food</a:t>
                      </a:r>
                      <a:endParaRPr lang="en-GB" sz="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3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herb</a:t>
                      </a:r>
                      <a:endParaRPr lang="en-GB" sz="7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plant used to flavour food</a:t>
                      </a:r>
                      <a:endParaRPr lang="en-GB" sz="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32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seed</a:t>
                      </a:r>
                      <a:endParaRPr lang="en-GB" sz="7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 of a plant that can grow into a new plant</a:t>
                      </a:r>
                      <a:endParaRPr lang="en-GB" sz="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09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Sun light</a:t>
                      </a:r>
                      <a:endParaRPr lang="en-GB" sz="7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Light from the sun</a:t>
                      </a:r>
                      <a:endParaRPr lang="en-GB" sz="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397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Blossom</a:t>
                      </a:r>
                      <a:endParaRPr lang="en-GB" sz="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Flowering part of tree</a:t>
                      </a:r>
                      <a:endParaRPr lang="en-GB" sz="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54397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Leaf</a:t>
                      </a:r>
                      <a:endParaRPr lang="en-GB" sz="7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Flat green part of a plant</a:t>
                      </a:r>
                      <a:endParaRPr lang="en-GB" sz="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38509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stem</a:t>
                      </a:r>
                      <a:endParaRPr lang="en-GB" sz="7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Long thin part of a plant</a:t>
                      </a:r>
                      <a:endParaRPr lang="en-GB" sz="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  <a:tr h="54397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Trunk</a:t>
                      </a:r>
                      <a:endParaRPr lang="en-GB" sz="7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Main stem of a tree</a:t>
                      </a:r>
                      <a:endParaRPr lang="en-GB" sz="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6617851"/>
                  </a:ext>
                </a:extLst>
              </a:tr>
              <a:tr h="35142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branch</a:t>
                      </a:r>
                      <a:endParaRPr lang="en-GB" sz="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 of a tree that grows from the trunk</a:t>
                      </a:r>
                      <a:endParaRPr lang="en-GB" sz="7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9202902"/>
                  </a:ext>
                </a:extLst>
              </a:tr>
              <a:tr h="35252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Independent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Variable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b="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will change)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3129239"/>
                  </a:ext>
                </a:extLst>
              </a:tr>
              <a:tr h="11719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Dependent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Variable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b="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will be measured)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0149384"/>
                  </a:ext>
                </a:extLst>
              </a:tr>
              <a:tr h="23809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Controlled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700" b="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variable</a:t>
                      </a:r>
                      <a:endParaRPr lang="en-GB" sz="700" b="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what is kept </a:t>
                      </a:r>
                      <a:r>
                        <a:rPr lang="en-US" sz="800" dirty="0" err="1">
                          <a:latin typeface="CCW Cursive Writing 1" panose="03050602040000000000" pitchFamily="66" charset="0"/>
                        </a:rPr>
                        <a:t>thsame</a:t>
                      </a:r>
                      <a:endParaRPr lang="en-GB" sz="700" b="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511708"/>
                  </a:ext>
                </a:extLst>
              </a:tr>
              <a:tr h="1757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616690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815963"/>
              </p:ext>
            </p:extLst>
          </p:nvPr>
        </p:nvGraphicFramePr>
        <p:xfrm>
          <a:off x="2882228" y="2246511"/>
          <a:ext cx="3252856" cy="44422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3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7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0854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65098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XCCW Joined 1a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070">
                <a:tc>
                  <a:txBody>
                    <a:bodyPr/>
                    <a:lstStyle/>
                    <a:p>
                      <a:r>
                        <a:rPr lang="en-US" altLang="en-GB" sz="800" b="0" dirty="0">
                          <a:latin typeface="CCW Cursive Writing 1" panose="03050602040000000000" pitchFamily="66" charset="0"/>
                        </a:rPr>
                        <a:t>Y1</a:t>
                      </a:r>
                      <a:endParaRPr lang="en-GB" altLang="en-GB" sz="8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Plants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Plants have many parts. • Each plant part has a name. • Flowering plants have flowers, stems, roots and leaves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0884">
                <a:tc>
                  <a:txBody>
                    <a:bodyPr/>
                    <a:lstStyle/>
                    <a:p>
                      <a:endParaRPr lang="en-GB" altLang="en-GB" sz="8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• Trees are a type of plant.</a:t>
                      </a:r>
                    </a:p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• Trees can be different shapes and sizes.</a:t>
                      </a:r>
                    </a:p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• Trees have roots, a trunk, branches and leaves.</a:t>
                      </a:r>
                    </a:p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• Some trees have fruit.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8140">
                <a:tc>
                  <a:txBody>
                    <a:bodyPr/>
                    <a:lstStyle/>
                    <a:p>
                      <a:endParaRPr lang="en-GB" altLang="en-GB" sz="8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• Wildflowers have not been chosen by humans to grow in</a:t>
                      </a:r>
                    </a:p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their garden.</a:t>
                      </a:r>
                    </a:p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• Most wildflowers have not been planted by humans.</a:t>
                      </a:r>
                    </a:p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• Garden plants have been chosen by humans to grow in</a:t>
                      </a:r>
                    </a:p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their gardens.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1268140">
                <a:tc>
                  <a:txBody>
                    <a:bodyPr/>
                    <a:lstStyle/>
                    <a:p>
                      <a:endParaRPr lang="en-GB" altLang="en-GB" sz="8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• Wildflowers have not been chosen by humans to grow in</a:t>
                      </a:r>
                    </a:p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their garden.</a:t>
                      </a:r>
                    </a:p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• Most wildflowers have not been planted by humans.</a:t>
                      </a:r>
                    </a:p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• Garden plants have been chosen by humans to grow in</a:t>
                      </a:r>
                    </a:p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their gardens.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596439"/>
              </p:ext>
            </p:extLst>
          </p:nvPr>
        </p:nvGraphicFramePr>
        <p:xfrm>
          <a:off x="6185407" y="365117"/>
          <a:ext cx="3656765" cy="398133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4058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262707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628532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XCCW Joined 1a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758346">
                <a:tc>
                  <a:txBody>
                    <a:bodyPr/>
                    <a:lstStyle/>
                    <a:p>
                      <a:r>
                        <a:rPr lang="en-US" sz="1000" b="0" dirty="0"/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A plant is a living thing.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There are many different types of plants.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Many plants have flowers or fruit.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Parts of some plants can be eaten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910016">
                <a:tc>
                  <a:txBody>
                    <a:bodyPr/>
                    <a:lstStyle/>
                    <a:p>
                      <a:r>
                        <a:rPr lang="en-US" sz="1000" b="0" dirty="0"/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XCCW Joined 1a" panose="03050602040000000000" pitchFamily="66" charset="0"/>
                        </a:rPr>
                        <a:t>Trees have roots, a trunk, branches and leaves.</a:t>
                      </a:r>
                    </a:p>
                    <a:p>
                      <a:r>
                        <a:rPr lang="en-US" sz="1000" dirty="0">
                          <a:latin typeface="XCCW Joined 1a" panose="03050602040000000000" pitchFamily="66" charset="0"/>
                        </a:rPr>
                        <a:t>Many trees have blossom or fruit.</a:t>
                      </a:r>
                    </a:p>
                    <a:p>
                      <a:r>
                        <a:rPr lang="en-US" sz="1000" dirty="0">
                          <a:latin typeface="XCCW Joined 1a" panose="03050602040000000000" pitchFamily="66" charset="0"/>
                        </a:rPr>
                        <a:t>Flowering plants have roots, a stem, leaves and petals</a:t>
                      </a:r>
                    </a:p>
                    <a:p>
                      <a:endParaRPr lang="en-GB" sz="10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886811">
                <a:tc>
                  <a:txBody>
                    <a:bodyPr/>
                    <a:lstStyle/>
                    <a:p>
                      <a:r>
                        <a:rPr lang="en-US" sz="1000" b="0" dirty="0"/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Plants need water to grow and stay healthy.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Plants need light to grow and stay healthy.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If plants do not have water and light, they may become weak and not grow properly.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594781"/>
                  </a:ext>
                </a:extLst>
              </a:tr>
              <a:tr h="455008">
                <a:tc>
                  <a:txBody>
                    <a:bodyPr/>
                    <a:lstStyle/>
                    <a:p>
                      <a:r>
                        <a:rPr lang="en-US" sz="1000" b="0" dirty="0"/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Investigations can be planned and carried out to find out if plants grow better in the dark or light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8772385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2406944" y="36696"/>
            <a:ext cx="4526516" cy="549230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2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effectLst/>
                <a:latin typeface="CCW Cursive Writing 1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Knowledge </a:t>
            </a:r>
            <a:r>
              <a:rPr lang="en-US" sz="1400" dirty="0" err="1">
                <a:effectLst/>
                <a:latin typeface="CCW Cursive Writing 1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Organiser</a:t>
            </a:r>
            <a:r>
              <a:rPr lang="en-US" sz="1400" dirty="0">
                <a:effectLst/>
                <a:latin typeface="CCW Cursive Writing 1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Science Plants</a:t>
            </a:r>
            <a:endParaRPr lang="en-GB" sz="1400" dirty="0">
              <a:effectLst/>
              <a:latin typeface="CCW Cursive Writing 1" panose="03050602040000000000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267D46-5C9A-491E-8BFC-7C093C74C7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8495" y="723595"/>
            <a:ext cx="3303179" cy="14470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3F70B76-5CD1-4B94-A7F2-767C98DDCB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9917" y="4467657"/>
            <a:ext cx="2962752" cy="11166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FA575EC-FE00-4AF7-A46C-3180DB413B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3460" y="5493085"/>
            <a:ext cx="2321095" cy="1328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6216</TotalTime>
  <Words>366</Words>
  <Application>Microsoft Office PowerPoint</Application>
  <PresentationFormat>A4 Paper (210x297 mm)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CCW Cursive Writing 1</vt:lpstr>
      <vt:lpstr>Times New Roman</vt:lpstr>
      <vt:lpstr>XCCW Joined 1a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Emma Harris</cp:lastModifiedBy>
  <cp:revision>80</cp:revision>
  <cp:lastPrinted>2024-12-17T16:43:32Z</cp:lastPrinted>
  <dcterms:created xsi:type="dcterms:W3CDTF">2017-10-15T20:56:30Z</dcterms:created>
  <dcterms:modified xsi:type="dcterms:W3CDTF">2024-12-17T17:03:53Z</dcterms:modified>
</cp:coreProperties>
</file>