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7" r:id="rId3"/>
    <p:sldId id="280" r:id="rId4"/>
    <p:sldId id="283" r:id="rId5"/>
    <p:sldId id="284" r:id="rId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C9ECE4-E3AF-4CF3-9D13-A904795A2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3F5A4D-8B60-4682-99B4-F2798EED9F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AB241-96E7-4937-AA90-AF3C463D2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B5CF1-84C9-4E5E-B7BA-506931587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B7AC7-7FDC-4F57-AE82-B05AFF529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8717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214DE-044D-4164-B9FF-111DBC4D4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6BC149-BD37-494D-B6FB-770D47771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A0992-BD0F-44EB-8F47-9A4B24909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84C9BF-02DB-4AE9-8CD4-9E282BA03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CDBDD-57AD-4223-A263-BFA4BE959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2269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93144F-DF7F-494E-B0EB-806B00985B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F23C56-D977-4C17-892E-7F5C8D2271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13CDB7-88D9-4E90-9EA6-EA3CC668E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208B6-C39A-40AB-B391-629867872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A30526-CAE4-43FD-A97C-A1B431C7A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892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657E8-EE25-4E11-BB31-A5B1BC65C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747E3-2CF9-4B20-AFAF-FE1114E0E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C83669-4042-4B32-9330-436B7A1A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B1CC-33F6-4596-B7FF-27B795FD1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A204F-176F-4C2B-86AD-8D4C46791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957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E47372-A5BB-44C6-9ECB-993B9B3D4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0B120-4DBA-432B-BD7D-DDF75F54C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0D5BF-5168-41EF-9D99-FC831F4A7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2C1E0-1FC1-4ACA-90BE-4ACFB387C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F8859-E619-40DD-A92C-FA11FD00D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81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D3952-AB64-4E86-A652-B78E18E333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9E8BD-D0CB-4BE2-9A40-84DECEFC5A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E9D6C-F2C8-41B7-B0B1-8DD047987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BDCD2-DD66-45D2-B98A-F6979DB3F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F037D-7D65-4E26-8F49-4E2A09349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28E671-990C-4947-A650-05FE8569B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31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9E61A-2AA1-4EF6-94DC-06C2FCC00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5E42C-ABC7-4F39-8D39-6483C6A94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D924F6-8DA2-4A9D-A152-FF748EF2F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FDA3E9-223B-4CAA-A863-7F9BCEC3D6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E807FB-0388-408E-BFDA-331E019C0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D351B3-24F6-4991-ACD1-42482347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768C26-B993-40DD-92DE-EC99B50F6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481472-4EDB-44A4-833B-1B40A3524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040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82E0A-F652-45CD-865B-9A6893EF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883930-BC4A-4216-A883-912B62235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84D0E-6CE6-455E-814D-CC92D37B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E1B77D-039D-4678-BE14-ADB057C05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596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8E965-9F63-44F8-8E19-AA3B22D04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7CF48-365A-49DA-931B-FA5A99F0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10CF8-9887-45AA-84F4-FAC357FA5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142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6A371-76ED-48C2-8C15-841D77AA1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4F3A-19F9-4969-B559-F9C242296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333572-E48C-4A29-801F-11A1E592E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93E688-9183-4B97-AD57-C729BE8E4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0E6FF3-E22B-42B4-AB60-95BA145E6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A7D1EB-1DE9-4255-BE0F-27B5D8AC6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056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EABB4-E985-4333-998A-C6552D95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5D4642-A630-41D1-8E00-FC7FEE0AC5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B0D98A-7BE7-4754-B645-2DBBAE7AE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60D4A-5DB0-4E21-904C-A8E8EABDF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899CB4-FC0F-4FD3-8893-B0C532FAA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1EF97D-5321-41A9-B05C-807C9A76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609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31A58-08D6-4B75-8086-1DD716563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5B3307-A370-4DFC-8068-916FD72AF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2CB8E-59AE-4C3D-904F-7893C82CD3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61371-D1C8-47E9-A564-17CE464F2B9B}" type="datetimeFigureOut">
              <a:rPr lang="en-GB" smtClean="0"/>
              <a:t>09/01/2026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8CBB3-44CF-4076-B1CB-0E423768EC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B0C1D-0153-4323-8C58-F82BF4DC7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80BD0-4F34-4915-BFD4-0D3F949E4B0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9275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CC3CAC-6A09-8F49-62E5-C2453A8F1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4600"/>
              <a:t>Long term impact of speech and language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3ACC6-5D4D-E791-C8D9-50AD20C7FC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sz="2200"/>
              <a:t>The important role of spoken language – key facts</a:t>
            </a:r>
          </a:p>
          <a:p>
            <a:r>
              <a:rPr lang="en-GB" sz="2200"/>
              <a:t>Spoken language is the foundation life skill, underpinning the ability to </a:t>
            </a:r>
          </a:p>
          <a:p>
            <a:r>
              <a:rPr lang="en-GB" sz="2200"/>
              <a:t>learn, make friends and manage behaviour. The evidence to support this </a:t>
            </a:r>
          </a:p>
          <a:p>
            <a:r>
              <a:rPr lang="en-GB" sz="2200"/>
              <a:t>is strong.</a:t>
            </a:r>
          </a:p>
          <a:p>
            <a:r>
              <a:rPr lang="en-GB" sz="2200"/>
              <a:t>Language underpins good literacy development. Successful development </a:t>
            </a:r>
          </a:p>
          <a:p>
            <a:r>
              <a:rPr lang="en-GB" sz="2200"/>
              <a:t>of literacy depends on good spoken language skills. If children struggle with </a:t>
            </a:r>
          </a:p>
          <a:p>
            <a:r>
              <a:rPr lang="en-GB" sz="2200"/>
              <a:t>spoken language at an early age it puts them at risk for literacy difficulties </a:t>
            </a:r>
          </a:p>
          <a:p>
            <a:r>
              <a:rPr lang="en-GB" sz="2200"/>
              <a:t>later on. The evidence shows that</a:t>
            </a:r>
          </a:p>
        </p:txBody>
      </p:sp>
    </p:spTree>
    <p:extLst>
      <p:ext uri="{BB962C8B-B14F-4D97-AF65-F5344CB8AC3E}">
        <p14:creationId xmlns:p14="http://schemas.microsoft.com/office/powerpoint/2010/main" val="97570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C4E45E-9DFF-F79F-4856-79910CD61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27" y="182291"/>
            <a:ext cx="9797143" cy="667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34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551A8-D564-761D-46AC-3BE6BFB8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Learning and attainment</a:t>
            </a:r>
          </a:p>
        </p:txBody>
      </p:sp>
      <p:sp>
        <p:nvSpPr>
          <p:cNvPr id="27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549D4-115C-A17B-5C94-DF926C9F77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Every aspect of learning relies on good spoken language skills. Spoken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language skills have a significant impact on academic achievement.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The evidence shows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2A67FED-A809-55B6-F4BF-0EE283B1BA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-2" b="2513"/>
          <a:stretch>
            <a:fillRect/>
          </a:stretch>
        </p:blipFill>
        <p:spPr>
          <a:xfrm>
            <a:off x="5374888" y="640080"/>
            <a:ext cx="5213071" cy="585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3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D1662B-406B-9D6A-F94F-A61FC3AC8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Social and emotional development</a:t>
            </a:r>
            <a:br>
              <a:rPr lang="en-US" sz="3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18EB33-9BF3-1424-5FAA-E6DC558A6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936" y="2807208"/>
            <a:ext cx="3429000" cy="3410712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Spoken language is crucial for social and emotional wellbeing, and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for developing relationships. Children and young people with poor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language skills can struggle with these aspects of life. Evidence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shows: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4E1F6BC-6062-C2CB-51CC-7E11A6101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8714" y="640080"/>
            <a:ext cx="7057587" cy="585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41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C089B8-115A-9CFC-9195-FEABDB284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Employment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E9726C-7F7A-7ECE-D4DE-AE6AD2DD9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882" y="4631161"/>
            <a:ext cx="3571810" cy="155932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links between good spoken language and later employment outcomes: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73313AA-8226-A6ED-B244-36E529E818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4296" y="1611631"/>
            <a:ext cx="7214616" cy="360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62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166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Long term impact of speech and language</vt:lpstr>
      <vt:lpstr>PowerPoint Presentation</vt:lpstr>
      <vt:lpstr>Learning and attainment</vt:lpstr>
      <vt:lpstr>Social and emotional development </vt:lpstr>
      <vt:lpstr>Employment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Jordan</dc:creator>
  <cp:lastModifiedBy>Sally Jordan</cp:lastModifiedBy>
  <cp:revision>13</cp:revision>
  <cp:lastPrinted>2023-06-23T10:48:48Z</cp:lastPrinted>
  <dcterms:created xsi:type="dcterms:W3CDTF">2023-06-19T15:42:10Z</dcterms:created>
  <dcterms:modified xsi:type="dcterms:W3CDTF">2026-01-09T11:45:02Z</dcterms:modified>
</cp:coreProperties>
</file>