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450729"/>
              </p:ext>
            </p:extLst>
          </p:nvPr>
        </p:nvGraphicFramePr>
        <p:xfrm>
          <a:off x="131657" y="412378"/>
          <a:ext cx="2636838" cy="5778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96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Numerator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top number of a fraction.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4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Denominator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bottom number of a fraction.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4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Fraction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fraction is a part of a whole.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5902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positive number that does not contain a fraction or decimal.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061003"/>
                  </a:ext>
                </a:extLst>
              </a:tr>
              <a:tr h="5902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Improper fraction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fraction where the numerator is greater than the denominator.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592695"/>
                  </a:ext>
                </a:extLst>
              </a:tr>
              <a:tr h="7869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Mixed number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 that includes a whole number and a fraction.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2169930"/>
                  </a:ext>
                </a:extLst>
              </a:tr>
              <a:tr h="3934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fraction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fraction where the numerator is 1.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8764337"/>
                  </a:ext>
                </a:extLst>
              </a:tr>
              <a:tr h="8644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Non-unit fraction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fraction where the numerator is not 1.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356202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866771"/>
              </p:ext>
            </p:extLst>
          </p:nvPr>
        </p:nvGraphicFramePr>
        <p:xfrm>
          <a:off x="2839820" y="3996531"/>
          <a:ext cx="3392304" cy="26963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03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9195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83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 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Fractions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Letter-join Basic 36" panose="02000505000000020003" pitchFamily="50" charset="0"/>
                        </a:rPr>
                        <a:t>Recognise</a:t>
                      </a:r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 and show equivalent factions.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09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Fractions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Compare and order fractions with the same denominator.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2193493"/>
                  </a:ext>
                </a:extLst>
              </a:tr>
              <a:tr h="489874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Fractions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Letter-join Basic 36" panose="02000505000000020003" pitchFamily="50" charset="0"/>
                        </a:rPr>
                        <a:t>Recognise</a:t>
                      </a:r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 and show equivalent fractions with small denominators.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224452"/>
                  </a:ext>
                </a:extLst>
              </a:tr>
              <a:tr h="671311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Y2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Fractions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Letter-join Basic 36" panose="02000505000000020003" pitchFamily="50" charset="0"/>
                        </a:rPr>
                        <a:t>Recognise</a:t>
                      </a:r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 the equivalence of 2/4 and 1/2 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90624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287230"/>
              </p:ext>
            </p:extLst>
          </p:nvPr>
        </p:nvGraphicFramePr>
        <p:xfrm>
          <a:off x="2804158" y="451054"/>
          <a:ext cx="3542217" cy="31120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71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60503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38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86119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Unit fractions can be expressed in other forms.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02642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When looking for equivalent fractions, use knowledge of factors and multiples to find common denominators.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12752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Improper fractions can be converted into mixed numbers, which consist of a whole number and unit fraction.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979790"/>
                  </a:ext>
                </a:extLst>
              </a:tr>
              <a:tr h="340963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To find equivalent fractions, we multiply and divide the numerator and denominator by the same number.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746832"/>
                  </a:ext>
                </a:extLst>
              </a:tr>
              <a:tr h="33321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We can compare and order fractions by using common denominators.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5855896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1118587" y="77752"/>
            <a:ext cx="7359588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Fractions: Equivalent Fractions, Comparing Fractions, Improper Fractions and Mixed Numbers.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619572"/>
              </p:ext>
            </p:extLst>
          </p:nvPr>
        </p:nvGraphicFramePr>
        <p:xfrm>
          <a:off x="6382039" y="451054"/>
          <a:ext cx="3392304" cy="62418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19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3">
                <a:tc>
                  <a:txBody>
                    <a:bodyPr/>
                    <a:lstStyle/>
                    <a:p>
                      <a:endParaRPr lang="en-GB" sz="16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783A762-C373-47D2-8D91-0451D82C66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9236" y="1071285"/>
            <a:ext cx="918939" cy="11303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47FA8AE-A91A-4D15-AFD9-2B31A7108A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8387" y="2369523"/>
            <a:ext cx="2400635" cy="146705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8262374-1D3B-44CE-8774-4C3DD1411444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98" r="55402" b="4107"/>
          <a:stretch/>
        </p:blipFill>
        <p:spPr bwMode="auto">
          <a:xfrm>
            <a:off x="6524981" y="4095717"/>
            <a:ext cx="3106420" cy="717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AF18CD-0BA9-4A99-9D4F-2FAF4B2D1249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24" t="28698" r="-176" b="4107"/>
          <a:stretch/>
        </p:blipFill>
        <p:spPr bwMode="auto">
          <a:xfrm>
            <a:off x="6382040" y="5353235"/>
            <a:ext cx="3392304" cy="8378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7443</TotalTime>
  <Words>229</Words>
  <Application>Microsoft Office PowerPoint</Application>
  <PresentationFormat>A4 Paper (210x297 mm)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Basic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95</cp:revision>
  <cp:lastPrinted>2024-09-27T07:36:49Z</cp:lastPrinted>
  <dcterms:created xsi:type="dcterms:W3CDTF">2017-10-15T20:56:30Z</dcterms:created>
  <dcterms:modified xsi:type="dcterms:W3CDTF">2024-12-12T21:02:43Z</dcterms:modified>
</cp:coreProperties>
</file>