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823-B0A5-1E6D-2A7E-B464F465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6E4DF-B6E8-EAFA-8030-152B33195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7E8B-0C40-A3CE-21AE-81CF0C3D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3FBD-ADFA-E914-D1CE-0501885E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FEEF-3E09-D5A1-05C9-9442CE7D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0D9F-217A-1433-43F9-88085497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A1ED5-A1F3-1B45-A8F0-0765E0BB6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792B9-66AD-150C-2F5B-F90AC01A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38B7-A489-9470-67DF-C82FB338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F1FB0-63D1-3068-FD3C-8626B565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E4B69-FAD9-D3D7-B25A-E350A6D40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EFD31-6C18-89E0-1389-F647AD2EA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F694-C477-C555-965F-CDCC220E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8786-F679-9F19-A7FD-AB6BF1DE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8FFC2-C736-2715-25E7-78222893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26C2-11D9-D97C-0E27-799CB71E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33FB-5C80-C9DE-223A-845E0CD3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67D41-4AAE-A1B2-7F8A-79E7B46B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0E770-EC03-554A-F9A2-77BB3CAE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F8108-0CE7-D4A6-ABDC-BAC65986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CFE7-BBB0-08E6-F320-586B5E63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8BE1-188C-32AE-83ED-137609E5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1BF6-ACE5-33ED-56E4-13E0CBEB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0BC3-C980-0CA5-CE9C-97FFA20F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3C814-54B9-C4DC-E713-6F2D7AA1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4AA9-2579-F82F-0C25-15C2E205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9B61-158C-7C8A-175A-3B01DE7E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53284-EDBD-A4E1-47A3-3C07EA8A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B0F0A-3201-AA20-B705-DB587EE2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81A71-8802-C144-B7A8-F8FB7221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9E305-B6E3-E7BF-3A9C-9151A680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5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0211-C058-AD94-2E42-0B82E80A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E2EED-0851-3F13-A78E-9F82CBB2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CD20B-B239-2212-8E39-F3AE3566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4BB67-64AD-D269-E42E-88C89A960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A6ED8-64A9-3976-3316-0A7712DDE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69BD6-86A8-D531-8894-D3ADA404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C6E7E-490F-D0CA-E33F-1FFFF62B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4A344-7958-C099-66E2-ADA6A33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6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189F-4C39-41AA-3589-CAEDAFCA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6969F-DAD7-0F3D-A518-6A7FDBBD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C63F-6802-1FC3-EE5A-6876889E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9D21A-722F-371D-1F69-BF75F21B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BB460-B796-9536-33CB-91F9ED47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AE470-F2C2-E91E-E130-1383F307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128E9-CF72-768F-737F-B4D1AF35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6104-8C26-EB18-EE64-D6BA676E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EF25-F6BE-A887-56C5-96DCC555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A8643-28AE-A9F1-7CFF-EB437DB6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E46C-743B-7408-0BC7-92681D97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55C07-97A1-3C8B-4043-B2BF2164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B22E2-5B39-ECD8-C377-8DDCD4EA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1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873B-884C-911C-E5AE-B8EAC42F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7EB1C-0738-F463-E252-CDC321059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90A16-151E-1269-58A4-15ADA4690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5F0A1-FDA8-8C24-E386-F899853D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3680A-D228-36FC-7456-E890159B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B4F86-AAB1-296D-F188-7ACFA56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417AE-E030-F72C-BF02-662C1C39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AF844-B344-1985-638E-23EB37D7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A72E-63DD-6FEF-3457-317A054AB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B862C-7C56-4D4D-B911-5302720D906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A954-783C-2D76-9E30-9C6B086E8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03D8-2224-B2DA-AB99-D523336AC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6E7EEAA-1553-574A-3A0A-84909D7A9D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14300" y="56804"/>
            <a:ext cx="11963399" cy="6668769"/>
          </a:xfrm>
          <a:prstGeom prst="rect">
            <a:avLst/>
          </a:prstGeom>
          <a:ln w="381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AF066A2-0514-5B14-10F8-D2E465D3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549" y="210342"/>
            <a:ext cx="3717088" cy="404813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normalizeH="0" baseline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Galilee to Jerusalem</a:t>
            </a:r>
            <a:endParaRPr kumimoji="0" lang="en-US" altLang="en-US" sz="1800" i="0" u="none" strike="noStrike" normalizeH="0" baseline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754E8E-5B0A-361A-21CB-89F6D611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363" y="204788"/>
            <a:ext cx="3494088" cy="352425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i="0" u="none" strike="noStrike" normalizeH="0" baseline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defRPr>
            </a:lvl1pPr>
          </a:lstStyle>
          <a:p>
            <a:r>
              <a:rPr lang="en-GB" altLang="en-US" dirty="0"/>
              <a:t>EYFS    R.E.    Lent 1</a:t>
            </a:r>
            <a:endParaRPr lang="en-US" altLang="en-US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F5BD92F-C5DB-C766-5EA6-2A384EE4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047" y="1197215"/>
            <a:ext cx="1656121" cy="9882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latin typeface="Twinkl Cursive Unlooped" panose="02000000000000000000" pitchFamily="2" charset="0"/>
              </a:rPr>
              <a:t>God wanted people from very far away to know that Jesus had been born.</a:t>
            </a:r>
          </a:p>
          <a:p>
            <a:endParaRPr lang="en-GB" sz="1000" dirty="0">
              <a:solidFill>
                <a:srgbClr val="00B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AA10B0A-34C6-9B75-BE27-AE869FBF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922" y="726757"/>
            <a:ext cx="3297238" cy="352425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Sticky Knowledge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18D7EA1-A628-73C9-3F7F-E18715A6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909" y="4441811"/>
            <a:ext cx="1564966" cy="45922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latin typeface="Twinkl Cursive Unlooped" panose="02000000000000000000" pitchFamily="2" charset="0"/>
              </a:rPr>
              <a:t>Jesus notices us and our needs.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64A8ABF-287C-8248-233F-1B99CECA0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486" y="1219086"/>
            <a:ext cx="2303849" cy="142985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The Wise Men wanted to show Mary, Jospeh and Baby Jesus how important Jesus was to them and that they wanted to celebrate His birth with these gifts.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05972ACE-A62F-C877-182C-293FFE47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180" y="3008987"/>
            <a:ext cx="1180954" cy="108875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Jesus came for everyone and he welcomes us all.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50D8A51F-C93A-D9E0-7F2D-F140717E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086" y="5888894"/>
            <a:ext cx="4177955" cy="7185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The little boy was kind and shared his loaves and fish with everyone. When we help others, we are helping Jesus too. too.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56EE92-95FA-80F2-B950-1FE344AAA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47188"/>
              </p:ext>
            </p:extLst>
          </p:nvPr>
        </p:nvGraphicFramePr>
        <p:xfrm>
          <a:off x="291704" y="740729"/>
          <a:ext cx="5494263" cy="5310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506">
                  <a:extLst>
                    <a:ext uri="{9D8B030D-6E8A-4147-A177-3AD203B41FA5}">
                      <a16:colId xmlns:a16="http://schemas.microsoft.com/office/drawing/2014/main" val="1024840389"/>
                    </a:ext>
                  </a:extLst>
                </a:gridCol>
                <a:gridCol w="3909757">
                  <a:extLst>
                    <a:ext uri="{9D8B030D-6E8A-4147-A177-3AD203B41FA5}">
                      <a16:colId xmlns:a16="http://schemas.microsoft.com/office/drawing/2014/main" val="262563378"/>
                    </a:ext>
                  </a:extLst>
                </a:gridCol>
              </a:tblGrid>
              <a:tr h="4096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Subject Specific Vocabulary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62645"/>
                  </a:ext>
                </a:extLst>
              </a:tr>
              <a:tr h="589936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“wise men from the East” who came to adore Jesus in Bethlehem.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988450"/>
                  </a:ext>
                </a:extLst>
              </a:tr>
              <a:tr h="50734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God’s son who was born in Bethlehem.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49757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precious metal that is very expensive and a symbol of a 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99966"/>
                  </a:ext>
                </a:extLst>
              </a:tr>
              <a:tr h="983146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Frankincense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expensive perfume that is burned by high priests as a symbol of lifting our prayers up to God.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63481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Myrrh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special oil that is used for anointing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79586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meet or speak to someone in a friendly way when they arrive</a:t>
                      </a:r>
                      <a:endParaRPr lang="en-GB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9236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extraordinary and welcome event that cannot be explained. </a:t>
                      </a:r>
                      <a:r>
                        <a:rPr lang="en-GB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miracle can only be performed by God.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58130"/>
                  </a:ext>
                </a:extLst>
              </a:tr>
            </a:tbl>
          </a:graphicData>
        </a:graphic>
      </p:graphicFrame>
      <p:sp>
        <p:nvSpPr>
          <p:cNvPr id="19" name="Text Box 8">
            <a:extLst>
              <a:ext uri="{FF2B5EF4-FFF2-40B4-BE49-F238E27FC236}">
                <a16:creationId xmlns:a16="http://schemas.microsoft.com/office/drawing/2014/main" id="{2FF946E8-AD9D-F28C-F481-1DB3E9786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8160" y="5075226"/>
            <a:ext cx="1822421" cy="155631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GB" sz="1400" dirty="0">
                <a:latin typeface="Twinkl Cursive Unlooped" panose="02000000000000000000" pitchFamily="2" charset="0"/>
              </a:rPr>
              <a:t>Jesus knows that we need to have enough food to live and we should care when others don’t have enough.</a:t>
            </a:r>
          </a:p>
        </p:txBody>
      </p:sp>
      <p:pic>
        <p:nvPicPr>
          <p:cNvPr id="21" name="Picture 2" descr="These Three Kings | St. Michael Catholic Church">
            <a:extLst>
              <a:ext uri="{FF2B5EF4-FFF2-40B4-BE49-F238E27FC236}">
                <a16:creationId xmlns:a16="http://schemas.microsoft.com/office/drawing/2014/main" id="{ADAD0296-A6FF-F82D-BB83-CBB775DF0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4" t="6780" r="22669" b="6911"/>
          <a:stretch/>
        </p:blipFill>
        <p:spPr bwMode="auto">
          <a:xfrm>
            <a:off x="7669641" y="1190785"/>
            <a:ext cx="1743482" cy="16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19B952-B4C2-78A2-0EA1-D38C855B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179" y="2792279"/>
            <a:ext cx="2561516" cy="1475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CFE3C1-7ADA-5327-70ED-0A5D696CC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323" y="3729084"/>
            <a:ext cx="1857490" cy="20650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CF575E-B4C9-B085-AE6F-7E019E8E8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591" y="2804149"/>
            <a:ext cx="1680662" cy="893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4B7E8E-B0CA-AE11-B0FF-011B2140D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063" y="4205913"/>
            <a:ext cx="1603684" cy="16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3e280b-8a27-4d81-a4c8-402f3e36e39c" xsi:nil="true"/>
    <lcf76f155ced4ddcb4097134ff3c332f xmlns="b4d385f6-dd65-4bd2-90e2-003ddeccf30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CC0F482672A409F4BBBC5183F93FA" ma:contentTypeVersion="14" ma:contentTypeDescription="Create a new document." ma:contentTypeScope="" ma:versionID="5efec7c447a2d14994a6ec4bce4e7973">
  <xsd:schema xmlns:xsd="http://www.w3.org/2001/XMLSchema" xmlns:xs="http://www.w3.org/2001/XMLSchema" xmlns:p="http://schemas.microsoft.com/office/2006/metadata/properties" xmlns:ns2="b4d385f6-dd65-4bd2-90e2-003ddeccf305" xmlns:ns3="3e3e280b-8a27-4d81-a4c8-402f3e36e39c" targetNamespace="http://schemas.microsoft.com/office/2006/metadata/properties" ma:root="true" ma:fieldsID="542a8429e97382a59874334be7ad3eeb" ns2:_="" ns3:_="">
    <xsd:import namespace="b4d385f6-dd65-4bd2-90e2-003ddeccf305"/>
    <xsd:import namespace="3e3e280b-8a27-4d81-a4c8-402f3e36e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385f6-dd65-4bd2-90e2-003ddeccf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7f1375d-6204-471b-a628-7b5216576d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e280b-8a27-4d81-a4c8-402f3e36e39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433a8b-fea9-4eb8-972b-3e53d7f1193b}" ma:internalName="TaxCatchAll" ma:showField="CatchAllData" ma:web="3e3e280b-8a27-4d81-a4c8-402f3e36e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14290-44B6-479F-856C-8FE11155E1C6}">
  <ds:schemaRefs>
    <ds:schemaRef ds:uri="http://schemas.microsoft.com/office/2006/metadata/properties"/>
    <ds:schemaRef ds:uri="http://schemas.microsoft.com/office/infopath/2007/PartnerControls"/>
    <ds:schemaRef ds:uri="7d9f3b72-228a-4f8d-b9b7-faf0b2c958f5"/>
    <ds:schemaRef ds:uri="656ce252-2f6c-4624-bb68-600410c808d8"/>
    <ds:schemaRef ds:uri="fca3a14b-3557-42cd-9fcf-af7247ca8484"/>
    <ds:schemaRef ds:uri="d9b46e45-f913-46bc-9756-737923f7e79d"/>
    <ds:schemaRef ds:uri="3e3e280b-8a27-4d81-a4c8-402f3e36e39c"/>
    <ds:schemaRef ds:uri="b4d385f6-dd65-4bd2-90e2-003ddeccf305"/>
  </ds:schemaRefs>
</ds:datastoreItem>
</file>

<file path=customXml/itemProps2.xml><?xml version="1.0" encoding="utf-8"?>
<ds:datastoreItem xmlns:ds="http://schemas.openxmlformats.org/officeDocument/2006/customXml" ds:itemID="{3270B208-1D1C-486B-AA82-B4DA2171F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385f6-dd65-4bd2-90e2-003ddeccf305"/>
    <ds:schemaRef ds:uri="3e3e280b-8a27-4d81-a4c8-402f3e36e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EDBAE9-865E-4C28-8F8D-C09A22080E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230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Twinkl Cursive Unlooped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Lawrence</dc:creator>
  <cp:lastModifiedBy>Sally Jordan</cp:lastModifiedBy>
  <cp:revision>7</cp:revision>
  <dcterms:created xsi:type="dcterms:W3CDTF">2024-09-20T12:46:29Z</dcterms:created>
  <dcterms:modified xsi:type="dcterms:W3CDTF">2025-11-24T16:21:45Z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0x010100924CC0F482672A409F4BBBC5183F93FA</vt:lpwstr>
  </property>
  <property fmtid="{D5CDD505-2E9C-101B-9397-08002B2CF9AE}" pid="3" name="MediaServiceImageTags">
    <vt:lpwstr/>
  </property>
</Properties>
</file>