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823-B0A5-1E6D-2A7E-B464F465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6E4DF-B6E8-EAFA-8030-152B33195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7E8B-0C40-A3CE-21AE-81CF0C3D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3FBD-ADFA-E914-D1CE-0501885E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FEEF-3E09-D5A1-05C9-9442CE7D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0D9F-217A-1433-43F9-88085497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A1ED5-A1F3-1B45-A8F0-0765E0BB6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92B9-66AD-150C-2F5B-F90AC01A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38B7-A489-9470-67DF-C82FB338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F1FB0-63D1-3068-FD3C-8626B56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E4B69-FAD9-D3D7-B25A-E350A6D40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EFD31-6C18-89E0-1389-F647AD2EA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F694-C477-C555-965F-CDCC220E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8786-F679-9F19-A7FD-AB6BF1DE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8FFC2-C736-2715-25E7-78222893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26C2-11D9-D97C-0E27-799CB71E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33FB-5C80-C9DE-223A-845E0CD3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7D41-4AAE-A1B2-7F8A-79E7B46B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0E770-EC03-554A-F9A2-77BB3CAE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F8108-0CE7-D4A6-ABDC-BAC65986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CFE7-BBB0-08E6-F320-586B5E63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8BE1-188C-32AE-83ED-137609E5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1BF6-ACE5-33ED-56E4-13E0CBEB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0BC3-C980-0CA5-CE9C-97FFA20F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C814-54B9-C4DC-E713-6F2D7AA1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4AA9-2579-F82F-0C25-15C2E205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9B61-158C-7C8A-175A-3B01DE7E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53284-EDBD-A4E1-47A3-3C07EA8A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B0F0A-3201-AA20-B705-DB587EE2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81A71-8802-C144-B7A8-F8FB7221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9E305-B6E3-E7BF-3A9C-9151A68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211-C058-AD94-2E42-0B82E80A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E2EED-0851-3F13-A78E-9F82CBB2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CD20B-B239-2212-8E39-F3AE3566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4BB67-64AD-D269-E42E-88C89A960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A6ED8-64A9-3976-3316-0A7712DDE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69BD6-86A8-D531-8894-D3ADA404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C6E7E-490F-D0CA-E33F-1FFFF62B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4A344-7958-C099-66E2-ADA6A33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6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189F-4C39-41AA-3589-CAEDAFCA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6969F-DAD7-0F3D-A518-6A7FDBBD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C63F-6802-1FC3-EE5A-6876889E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9D21A-722F-371D-1F69-BF75F21B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BB460-B796-9536-33CB-91F9ED47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AE470-F2C2-E91E-E130-1383F307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128E9-CF72-768F-737F-B4D1AF35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6104-8C26-EB18-EE64-D6BA676E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EF25-F6BE-A887-56C5-96DCC555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A8643-28AE-A9F1-7CFF-EB437DB6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E46C-743B-7408-0BC7-92681D97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5C07-97A1-3C8B-4043-B2BF2164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B22E2-5B39-ECD8-C377-8DDCD4EA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1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873B-884C-911C-E5AE-B8EAC42F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7EB1C-0738-F463-E252-CDC321059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90A16-151E-1269-58A4-15ADA4690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5F0A1-FDA8-8C24-E386-F899853D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3680A-D228-36FC-7456-E890159B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B4F86-AAB1-296D-F188-7ACFA56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417AE-E030-F72C-BF02-662C1C39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AF844-B344-1985-638E-23EB37D7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A72E-63DD-6FEF-3457-317A054AB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B862C-7C56-4D4D-B911-5302720D906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A954-783C-2D76-9E30-9C6B086E8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03D8-2224-B2DA-AB99-D523336AC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6E7EEAA-1553-574A-3A0A-84909D7A9D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14300" y="56804"/>
            <a:ext cx="11963399" cy="6668769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AF066A2-0514-5B14-10F8-D2E465D3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549" y="210342"/>
            <a:ext cx="3717088" cy="404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normalizeH="0" baseline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Prophecy and Promise</a:t>
            </a:r>
            <a:endParaRPr kumimoji="0" lang="en-US" altLang="en-US" sz="1800" i="0" u="none" strike="noStrike" normalizeH="0" baseline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754E8E-5B0A-361A-21CB-89F6D611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363" y="204788"/>
            <a:ext cx="3494088" cy="352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normalizeH="0" baseline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EYFS    R.E.    Advent 2</a:t>
            </a:r>
            <a:endParaRPr kumimoji="0" lang="en-US" altLang="en-US" sz="1800" i="0" u="none" strike="noStrike" normalizeH="0" baseline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F5BD92F-C5DB-C766-5EA6-2A384EE4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427" y="1307347"/>
            <a:ext cx="2303849" cy="7143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Angel Gabriel visited Mary and told her she was going to have a baby.</a:t>
            </a:r>
          </a:p>
          <a:p>
            <a:endParaRPr lang="en-GB" sz="1000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AA10B0A-34C6-9B75-BE27-AE869FBF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922" y="726757"/>
            <a:ext cx="3297238" cy="352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Sticky Knowledge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18D7EA1-A628-73C9-3F7F-E18715A6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274" y="3399716"/>
            <a:ext cx="1822421" cy="10673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Advent is a time of waiting and preparing for Jesus and Christmas.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64A8ABF-287C-8248-233F-1B99CECA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95" y="2136377"/>
            <a:ext cx="2032000" cy="9730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Mary said yes to God’s plan, even though it was scary! Mary and Joesph travelled to Bethlehem.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05972ACE-A62F-C877-182C-293FFE47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075" y="2942124"/>
            <a:ext cx="2698068" cy="5833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Mary gave birth to Jesus in a stable. Shepherds came to visit.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50D8A51F-C93A-D9E0-7F2D-F140717E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877" y="5712501"/>
            <a:ext cx="1700803" cy="7185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Jesus came to the world for everyone!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winkl Cursive Unlooped" panose="02000000000000000000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56EE92-95FA-80F2-B950-1FE344AAA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03767"/>
              </p:ext>
            </p:extLst>
          </p:nvPr>
        </p:nvGraphicFramePr>
        <p:xfrm>
          <a:off x="291704" y="740729"/>
          <a:ext cx="5494263" cy="52178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506">
                  <a:extLst>
                    <a:ext uri="{9D8B030D-6E8A-4147-A177-3AD203B41FA5}">
                      <a16:colId xmlns:a16="http://schemas.microsoft.com/office/drawing/2014/main" val="1024840389"/>
                    </a:ext>
                  </a:extLst>
                </a:gridCol>
                <a:gridCol w="3909757">
                  <a:extLst>
                    <a:ext uri="{9D8B030D-6E8A-4147-A177-3AD203B41FA5}">
                      <a16:colId xmlns:a16="http://schemas.microsoft.com/office/drawing/2014/main" val="262563378"/>
                    </a:ext>
                  </a:extLst>
                </a:gridCol>
              </a:tblGrid>
              <a:tr h="4096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Subject Specific Vocabulary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62645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r>
                        <a:rPr lang="en-GB" sz="1400" dirty="0"/>
                        <a:t>Mary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 special lady chosen by God to be Jesus’ mother.</a:t>
                      </a:r>
                    </a:p>
                    <a:p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988450"/>
                  </a:ext>
                </a:extLst>
              </a:tr>
              <a:tr h="507345">
                <a:tc>
                  <a:txBody>
                    <a:bodyPr/>
                    <a:lstStyle/>
                    <a:p>
                      <a:r>
                        <a:rPr lang="en-GB" sz="1400" dirty="0"/>
                        <a:t>Jesus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God’s son who was born in Bethlehem.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49757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dirty="0"/>
                        <a:t>Bethlehem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A place chosen by God for Jesus to be born in. it is a small town and not an especially important place; God chose it to show Jesus is for everyone.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99966"/>
                  </a:ext>
                </a:extLst>
              </a:tr>
              <a:tr h="983146">
                <a:tc>
                  <a:txBody>
                    <a:bodyPr/>
                    <a:lstStyle/>
                    <a:p>
                      <a:r>
                        <a:rPr lang="en-GB" sz="1400" dirty="0"/>
                        <a:t>stable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A building where livestock, mainly horses, are kept.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63481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dirty="0"/>
                        <a:t>saviour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person who saves someone or something from danger or difficulty. </a:t>
                      </a:r>
                      <a:r>
                        <a:rPr lang="en-GB" alt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 saves us from our sins.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79586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Advent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season of the Church year, leading up to Christmas and including the four preceding Sundays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923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6D90D7D-E64D-243C-0CC5-61B546F0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9" r="13359"/>
          <a:stretch/>
        </p:blipFill>
        <p:spPr>
          <a:xfrm>
            <a:off x="6031781" y="1285108"/>
            <a:ext cx="1896255" cy="1449555"/>
          </a:xfrm>
          <a:prstGeom prst="rect">
            <a:avLst/>
          </a:prstGeom>
        </p:spPr>
      </p:pic>
      <p:pic>
        <p:nvPicPr>
          <p:cNvPr id="3" name="Picture 10" descr="Daniel Rodgers: Journey to Bethlehem | Christmas nativity scene ...">
            <a:extLst>
              <a:ext uri="{FF2B5EF4-FFF2-40B4-BE49-F238E27FC236}">
                <a16:creationId xmlns:a16="http://schemas.microsoft.com/office/drawing/2014/main" id="{C193ABCC-2381-3915-AD14-82E86CC7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83" y="1170512"/>
            <a:ext cx="1171878" cy="16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884;p50">
            <a:extLst>
              <a:ext uri="{FF2B5EF4-FFF2-40B4-BE49-F238E27FC236}">
                <a16:creationId xmlns:a16="http://schemas.microsoft.com/office/drawing/2014/main" id="{742EB1BC-5886-DD3F-CBA1-D14DBD4EB326}"/>
              </a:ext>
            </a:extLst>
          </p:cNvPr>
          <p:cNvPicPr preferRelativeResize="0"/>
          <p:nvPr/>
        </p:nvPicPr>
        <p:blipFill rotWithShape="1">
          <a:blip r:embed="rId4"/>
          <a:srcRect r="5625" b="53345"/>
          <a:stretch/>
        </p:blipFill>
        <p:spPr>
          <a:xfrm>
            <a:off x="10374919" y="4574897"/>
            <a:ext cx="1558776" cy="1449617"/>
          </a:xfrm>
          <a:prstGeom prst="rect">
            <a:avLst/>
          </a:prstGeom>
          <a:noFill/>
        </p:spPr>
      </p:pic>
      <p:pic>
        <p:nvPicPr>
          <p:cNvPr id="15" name="Google Shape;902;p51">
            <a:extLst>
              <a:ext uri="{FF2B5EF4-FFF2-40B4-BE49-F238E27FC236}">
                <a16:creationId xmlns:a16="http://schemas.microsoft.com/office/drawing/2014/main" id="{A556F571-3615-4ECE-FBDC-3C7E0352BCDD}"/>
              </a:ext>
            </a:extLst>
          </p:cNvPr>
          <p:cNvPicPr preferRelativeResize="0"/>
          <p:nvPr/>
        </p:nvPicPr>
        <p:blipFill rotWithShape="1">
          <a:blip r:embed="rId5"/>
          <a:srcRect l="71644" t="-20992"/>
          <a:stretch/>
        </p:blipFill>
        <p:spPr>
          <a:xfrm>
            <a:off x="9546680" y="4416843"/>
            <a:ext cx="841179" cy="1079338"/>
          </a:xfrm>
          <a:prstGeom prst="rect">
            <a:avLst/>
          </a:prstGeom>
          <a:noFill/>
        </p:spPr>
      </p:pic>
      <p:pic>
        <p:nvPicPr>
          <p:cNvPr id="16" name="Picture 2" descr="Baby Jesus in the manger, symbol of Christianity, Nativity 4609716 ...">
            <a:extLst>
              <a:ext uri="{FF2B5EF4-FFF2-40B4-BE49-F238E27FC236}">
                <a16:creationId xmlns:a16="http://schemas.microsoft.com/office/drawing/2014/main" id="{E15204C4-E6EC-1F53-1D00-4E124047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942"/>
          <a:stretch/>
        </p:blipFill>
        <p:spPr bwMode="auto">
          <a:xfrm>
            <a:off x="6164861" y="4806745"/>
            <a:ext cx="1673224" cy="1881941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ine art - Clip Art Library">
            <a:extLst>
              <a:ext uri="{FF2B5EF4-FFF2-40B4-BE49-F238E27FC236}">
                <a16:creationId xmlns:a16="http://schemas.microsoft.com/office/drawing/2014/main" id="{27834A71-6EF4-4748-0F34-B47E3B54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33" y="3655065"/>
            <a:ext cx="1132283" cy="14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hotography by TrueBlue panosundaki Pin">
            <a:extLst>
              <a:ext uri="{FF2B5EF4-FFF2-40B4-BE49-F238E27FC236}">
                <a16:creationId xmlns:a16="http://schemas.microsoft.com/office/drawing/2014/main" id="{B139F995-5E98-3326-3400-240A2191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76" y="3624635"/>
            <a:ext cx="1641926" cy="1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4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CF93E6E31ED4E842472973AFECFF9" ma:contentTypeVersion="13" ma:contentTypeDescription="Create a new document." ma:contentTypeScope="" ma:versionID="0912b29d15b13cf976cfcc9c2c7301e9">
  <xsd:schema xmlns:xsd="http://www.w3.org/2001/XMLSchema" xmlns:xs="http://www.w3.org/2001/XMLSchema" xmlns:p="http://schemas.microsoft.com/office/2006/metadata/properties" xmlns:ns2="d9b46e45-f913-46bc-9756-737923f7e79d" xmlns:ns3="fca3a14b-3557-42cd-9fcf-af7247ca8484" targetNamespace="http://schemas.microsoft.com/office/2006/metadata/properties" ma:root="true" ma:fieldsID="0ebea0dd045c18c2291b22a46ddccbd4" ns2:_="" ns3:_="">
    <xsd:import namespace="d9b46e45-f913-46bc-9756-737923f7e79d"/>
    <xsd:import namespace="fca3a14b-3557-42cd-9fcf-af7247ca8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6e45-f913-46bc-9756-737923f7e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8bb346c-0dae-4bed-b835-e1cba8e1b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a14b-3557-42cd-9fcf-af7247ca848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1a03c9d-3ee8-486c-a8b9-b0598e3464d1}" ma:internalName="TaxCatchAll" ma:showField="CatchAllData" ma:web="fca3a14b-3557-42cd-9fcf-af7247ca8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a3a14b-3557-42cd-9fcf-af7247ca8484" xsi:nil="true"/>
    <lcf76f155ced4ddcb4097134ff3c332f xmlns="d9b46e45-f913-46bc-9756-737923f7e7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EDBAE9-865E-4C28-8F8D-C09A22080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9E7D6F-6122-4981-85BA-BF0E6354A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46e45-f913-46bc-9756-737923f7e79d"/>
    <ds:schemaRef ds:uri="fca3a14b-3557-42cd-9fcf-af7247ca8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B14290-44B6-479F-856C-8FE11155E1C6}">
  <ds:schemaRefs>
    <ds:schemaRef ds:uri="http://schemas.microsoft.com/office/2006/metadata/properties"/>
    <ds:schemaRef ds:uri="http://schemas.microsoft.com/office/infopath/2007/PartnerControls"/>
    <ds:schemaRef ds:uri="7d9f3b72-228a-4f8d-b9b7-faf0b2c958f5"/>
    <ds:schemaRef ds:uri="656ce252-2f6c-4624-bb68-600410c808d8"/>
    <ds:schemaRef ds:uri="fca3a14b-3557-42cd-9fcf-af7247ca8484"/>
    <ds:schemaRef ds:uri="d9b46e45-f913-46bc-9756-737923f7e7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193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Twinkl Cursive Unlooped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Lawrence</dc:creator>
  <cp:lastModifiedBy>Sally Jordan</cp:lastModifiedBy>
  <cp:revision>4</cp:revision>
  <dcterms:created xsi:type="dcterms:W3CDTF">2024-09-20T12:46:29Z</dcterms:created>
  <dcterms:modified xsi:type="dcterms:W3CDTF">2025-10-13T12:03:55Z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0x010100AA5CF93E6E31ED4E842472973AFECFF9</vt:lpwstr>
  </property>
  <property fmtid="{D5CDD505-2E9C-101B-9397-08002B2CF9AE}" pid="3" name="MediaServiceImageTags">
    <vt:lpwstr/>
  </property>
</Properties>
</file>