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091191"/>
              </p:ext>
            </p:extLst>
          </p:nvPr>
        </p:nvGraphicFramePr>
        <p:xfrm>
          <a:off x="131657" y="412377"/>
          <a:ext cx="2636838" cy="4609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8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79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38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Letter-join Basic 36" panose="02000505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Narrative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fiction story.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Parenthesis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Additional information.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5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Commas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Used to mark parenthesis.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Dashes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Used to mark parenthesis.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Brackets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Used to mark parenthesis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 )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Coordinating Conjunctions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word that joins two words, clauses or phrases together.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4769114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62732"/>
              </p:ext>
            </p:extLst>
          </p:nvPr>
        </p:nvGraphicFramePr>
        <p:xfrm>
          <a:off x="2839819" y="2812994"/>
          <a:ext cx="3152608" cy="21748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2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2268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800" dirty="0">
                          <a:latin typeface="Letter-join Basic 36" panose="02000505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Year 2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Myths, Legends, Fables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Use the coordinating conjunctions and, or and but.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Year 3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Adventure Narrative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story where the main character goes on an adventure.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3040876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Year 4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Newspaper Report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Letter-join Basic 36" panose="02000505000000020003" pitchFamily="50" charset="0"/>
                        </a:rPr>
                        <a:t>Use commas to mark clauses.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903362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165850"/>
              </p:ext>
            </p:extLst>
          </p:nvPr>
        </p:nvGraphicFramePr>
        <p:xfrm>
          <a:off x="2839820" y="420768"/>
          <a:ext cx="3143730" cy="16656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2778171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56840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Letter-join Basic 36" panose="02000505000000020003" pitchFamily="50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Parenthesis is additional information that is added to a sentence, it can be marked by commas, dashes or brackets.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A coordinating conjunctions join two main clauses together. For, and, nor, but, or, yet, so.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325950" y="71327"/>
            <a:ext cx="4429957" cy="30742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b="1" dirty="0">
                <a:latin typeface="Letter-join Basic 36" panose="02000505000000020003" pitchFamily="50" charset="0"/>
              </a:rPr>
              <a:t>Adventure Narrative Knowledge </a:t>
            </a:r>
            <a:r>
              <a:rPr lang="en-US" b="1" dirty="0" err="1">
                <a:latin typeface="Letter-join Basic 36" panose="02000505000000020003" pitchFamily="50" charset="0"/>
              </a:rPr>
              <a:t>Organiser</a:t>
            </a:r>
            <a:endParaRPr lang="en-GB" dirty="0">
              <a:latin typeface="Letter-join Basic 36" panose="02000505000000020003" pitchFamily="50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851564"/>
              </p:ext>
            </p:extLst>
          </p:nvPr>
        </p:nvGraphicFramePr>
        <p:xfrm>
          <a:off x="6063752" y="429204"/>
          <a:ext cx="3685704" cy="62024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85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0833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8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7896">
                <a:tc>
                  <a:txBody>
                    <a:bodyPr/>
                    <a:lstStyle/>
                    <a:p>
                      <a:r>
                        <a:rPr lang="en-US" alt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Commas, brackets and dashes to indicate parenthesis.</a:t>
                      </a:r>
                    </a:p>
                    <a:p>
                      <a:endParaRPr lang="en-US" altLang="en-GB" sz="14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4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Parenthesis is extra information within a sentence, it is marked by commas, brackets or dashes. </a:t>
                      </a: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4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Ryan</a:t>
                      </a:r>
                      <a:r>
                        <a:rPr lang="en-US" alt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, who was on holiday in Egypt, </a:t>
                      </a:r>
                      <a:r>
                        <a:rPr lang="en-US" altLang="en-GB" sz="14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stared at the pyramids in wonder. </a:t>
                      </a: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There are eleven players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(including a goalkeeper)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in a hockey team.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She might come to the party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– I hope so!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Her mother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– a spy – 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drove her to school. </a:t>
                      </a: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6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Letter-join Basic 36" panose="02000505000000020003" pitchFamily="50" charset="0"/>
                        </a:rPr>
                        <a:t>Coordinating Conjunctions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1400" b="1" dirty="0">
                          <a:latin typeface="Letter-join Basic 36" panose="02000505000000020003" pitchFamily="50" charset="0"/>
                        </a:rPr>
                      </a:br>
                      <a:r>
                        <a:rPr lang="en-US" sz="1400" b="1" dirty="0">
                          <a:latin typeface="Letter-join Basic 36" panose="02000505000000020003" pitchFamily="50" charset="0"/>
                        </a:rPr>
                        <a:t>F</a:t>
                      </a:r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or</a:t>
                      </a:r>
                      <a:br>
                        <a:rPr lang="en-US" sz="1400" b="1" dirty="0">
                          <a:latin typeface="Letter-join Basic 36" panose="02000505000000020003" pitchFamily="50" charset="0"/>
                        </a:rPr>
                      </a:br>
                      <a:r>
                        <a:rPr lang="en-US" sz="1400" b="1" dirty="0">
                          <a:latin typeface="Letter-join Basic 36" panose="02000505000000020003" pitchFamily="50" charset="0"/>
                        </a:rPr>
                        <a:t>A</a:t>
                      </a:r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nd</a:t>
                      </a:r>
                      <a:br>
                        <a:rPr lang="en-US" sz="1400" b="1" dirty="0">
                          <a:latin typeface="Letter-join Basic 36" panose="02000505000000020003" pitchFamily="50" charset="0"/>
                        </a:rPr>
                      </a:br>
                      <a:r>
                        <a:rPr lang="en-US" sz="1400" b="1" dirty="0">
                          <a:latin typeface="Letter-join Basic 36" panose="02000505000000020003" pitchFamily="50" charset="0"/>
                        </a:rPr>
                        <a:t>N</a:t>
                      </a:r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or</a:t>
                      </a:r>
                      <a:br>
                        <a:rPr lang="en-US" sz="1400" b="1" dirty="0">
                          <a:latin typeface="Letter-join Basic 36" panose="02000505000000020003" pitchFamily="50" charset="0"/>
                        </a:rPr>
                      </a:br>
                      <a:r>
                        <a:rPr lang="en-US" sz="1400" b="1" dirty="0">
                          <a:latin typeface="Letter-join Basic 36" panose="02000505000000020003" pitchFamily="50" charset="0"/>
                        </a:rPr>
                        <a:t>B</a:t>
                      </a:r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ut</a:t>
                      </a:r>
                      <a:br>
                        <a:rPr lang="en-US" sz="1400" b="1" dirty="0">
                          <a:latin typeface="Letter-join Basic 36" panose="02000505000000020003" pitchFamily="50" charset="0"/>
                        </a:rPr>
                      </a:br>
                      <a:r>
                        <a:rPr lang="en-US" sz="1400" b="1" dirty="0">
                          <a:latin typeface="Letter-join Basic 36" panose="02000505000000020003" pitchFamily="50" charset="0"/>
                        </a:rPr>
                        <a:t>O</a:t>
                      </a:r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r</a:t>
                      </a:r>
                      <a:br>
                        <a:rPr lang="en-US" sz="1400" b="1" dirty="0">
                          <a:latin typeface="Letter-join Basic 36" panose="02000505000000020003" pitchFamily="50" charset="0"/>
                        </a:rPr>
                      </a:br>
                      <a:r>
                        <a:rPr lang="en-US" sz="1400" b="1" dirty="0">
                          <a:latin typeface="Letter-join Basic 36" panose="02000505000000020003" pitchFamily="50" charset="0"/>
                        </a:rPr>
                        <a:t>Y</a:t>
                      </a:r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et</a:t>
                      </a:r>
                      <a:br>
                        <a:rPr lang="en-US" sz="1400" b="1" dirty="0">
                          <a:latin typeface="Letter-join Basic 36" panose="02000505000000020003" pitchFamily="50" charset="0"/>
                        </a:rPr>
                      </a:br>
                      <a:r>
                        <a:rPr lang="en-US" sz="1400" b="1" dirty="0">
                          <a:latin typeface="Letter-join Basic 36" panose="02000505000000020003" pitchFamily="50" charset="0"/>
                        </a:rPr>
                        <a:t>S</a:t>
                      </a:r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o</a:t>
                      </a:r>
                      <a:endParaRPr lang="en-US" sz="1400" b="1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61771382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439B575-D42E-4908-940F-98AA52D5E8B2}"/>
              </a:ext>
            </a:extLst>
          </p:cNvPr>
          <p:cNvSpPr txBox="1"/>
          <p:nvPr/>
        </p:nvSpPr>
        <p:spPr>
          <a:xfrm>
            <a:off x="6755907" y="5078027"/>
            <a:ext cx="291187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etter-join Basic 36" panose="02000505000000020003" pitchFamily="50" charset="0"/>
              </a:rPr>
              <a:t>Many had searched for the tomb </a:t>
            </a:r>
            <a:r>
              <a:rPr lang="en-US" sz="1400" b="1" dirty="0">
                <a:latin typeface="Letter-join Basic 36" panose="02000505000000020003" pitchFamily="50" charset="0"/>
              </a:rPr>
              <a:t>but</a:t>
            </a:r>
            <a:r>
              <a:rPr lang="en-US" sz="1400" dirty="0">
                <a:latin typeface="Letter-join Basic 36" panose="02000505000000020003" pitchFamily="50" charset="0"/>
              </a:rPr>
              <a:t> it had never been found. </a:t>
            </a:r>
          </a:p>
          <a:p>
            <a:endParaRPr lang="en-US" sz="1400" dirty="0">
              <a:latin typeface="Letter-join Basic 36" panose="02000505000000020003" pitchFamily="50" charset="0"/>
            </a:endParaRPr>
          </a:p>
          <a:p>
            <a:r>
              <a:rPr lang="en-US" sz="1400" dirty="0">
                <a:latin typeface="Letter-join Basic 36" panose="02000505000000020003" pitchFamily="50" charset="0"/>
              </a:rPr>
              <a:t>We have so much to do </a:t>
            </a:r>
            <a:r>
              <a:rPr lang="en-US" sz="1400" b="1" dirty="0">
                <a:latin typeface="Letter-join Basic 36" panose="02000505000000020003" pitchFamily="50" charset="0"/>
              </a:rPr>
              <a:t>yet</a:t>
            </a:r>
            <a:r>
              <a:rPr lang="en-US" sz="1400" dirty="0">
                <a:latin typeface="Letter-join Basic 36" panose="02000505000000020003" pitchFamily="50" charset="0"/>
              </a:rPr>
              <a:t> we have so little time.</a:t>
            </a:r>
            <a:endParaRPr lang="en-GB" sz="1400" dirty="0">
              <a:latin typeface="Letter-join Basic 36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9159</TotalTime>
  <Words>268</Words>
  <Application>Microsoft Office PowerPoint</Application>
  <PresentationFormat>A4 Paper (210x297 mm)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Basic 36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 Marriott</cp:lastModifiedBy>
  <cp:revision>89</cp:revision>
  <cp:lastPrinted>2017-10-30T10:21:12Z</cp:lastPrinted>
  <dcterms:created xsi:type="dcterms:W3CDTF">2017-10-15T20:56:30Z</dcterms:created>
  <dcterms:modified xsi:type="dcterms:W3CDTF">2025-01-03T12:38:43Z</dcterms:modified>
</cp:coreProperties>
</file>