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7/26/2024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336379"/>
              </p:ext>
            </p:extLst>
          </p:nvPr>
        </p:nvGraphicFramePr>
        <p:xfrm>
          <a:off x="131657" y="320281"/>
          <a:ext cx="2671744" cy="6495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24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68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Letter-join Basic 36" panose="02000505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19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Annulment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legal procedure in which something is no longer legally binding. 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7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Christianity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religion based on the Bible and the belief in God and Jesus Christ. 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57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Church of England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Protestant branch of Christianity created by Henry VIII. 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7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divorce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legal process to end a marriage. 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74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English Reformation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breaking away of the Church of England from the authority of the Pope and the Roman Catholic Church during the 16</a:t>
                      </a:r>
                      <a:r>
                        <a:rPr lang="en-GB" sz="1000" baseline="3000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00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Century. 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74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Protestantism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beliefs and activities of the Christian Church that separated from the Roman Catholic Church during the 16</a:t>
                      </a:r>
                      <a:r>
                        <a:rPr lang="en-GB" sz="1000" baseline="3000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</a:t>
                      </a:r>
                      <a:r>
                        <a:rPr lang="en-GB" sz="100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Century. 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5187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reign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period that a monarch rules.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63792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Roman Catholicism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beliefs and activities of the Roman Catholic Church, a branch of Christianity headed by the Pope.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51875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Tower of London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fortress in London used for many purposes, including a prison and execution ground. </a:t>
                      </a:r>
                      <a:endParaRPr lang="en-GB" sz="120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617851"/>
                  </a:ext>
                </a:extLst>
              </a:tr>
              <a:tr h="6702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treason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crime of betraying your country and going against the ruler or government.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920290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630431"/>
              </p:ext>
            </p:extLst>
          </p:nvPr>
        </p:nvGraphicFramePr>
        <p:xfrm>
          <a:off x="2857272" y="2239751"/>
          <a:ext cx="3274264" cy="34854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1783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800" dirty="0">
                          <a:latin typeface="Letter-join Basic 36" panose="02000505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GB" altLang="en-GB" sz="1000" dirty="0">
                          <a:latin typeface="Letter-join Basic 36" panose="02000505000000020003" pitchFamily="50" charset="0"/>
                        </a:rPr>
                        <a:t>1</a:t>
                      </a:r>
                      <a:endParaRPr lang="en-GB" altLang="en-GB" sz="10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Letter-join Basic 36" panose="02000505000000020003" pitchFamily="50" charset="0"/>
                        </a:rPr>
                        <a:t>Y1 Bright Lights, Big City</a:t>
                      </a:r>
                      <a:endParaRPr lang="en-GB" sz="10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Letter-join Basic 36" panose="02000505000000020003" pitchFamily="50" charset="0"/>
                        </a:rPr>
                        <a:t>King Charles II was King of England, just like Henry VIII. </a:t>
                      </a:r>
                      <a:endParaRPr lang="en-GB" sz="10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137">
                <a:tc>
                  <a:txBody>
                    <a:bodyPr/>
                    <a:lstStyle/>
                    <a:p>
                      <a:r>
                        <a:rPr lang="en-GB" altLang="en-GB" sz="1000" dirty="0">
                          <a:latin typeface="Letter-join Basic 36" panose="02000505000000020003" pitchFamily="50" charset="0"/>
                        </a:rPr>
                        <a:t>2</a:t>
                      </a:r>
                      <a:endParaRPr lang="en-GB" altLang="en-GB" sz="10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Letter-join Basic 36" panose="02000505000000020003" pitchFamily="50" charset="0"/>
                        </a:rPr>
                        <a:t>Y1 Land Ahoy</a:t>
                      </a:r>
                      <a:endParaRPr lang="en-GB" sz="10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Letter-join Basic 36" panose="02000505000000020003" pitchFamily="50" charset="0"/>
                        </a:rPr>
                        <a:t>Queen Elizabeth I (Henry VIII’s daughter) was the reigning monarch of England during the golden age of piracy. </a:t>
                      </a:r>
                      <a:endParaRPr lang="en-GB" sz="10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517">
                <a:tc>
                  <a:txBody>
                    <a:bodyPr/>
                    <a:lstStyle/>
                    <a:p>
                      <a:r>
                        <a:rPr lang="en-GB" altLang="en-GB" sz="1000" dirty="0">
                          <a:latin typeface="Letter-join Basic 36" panose="02000505000000020003" pitchFamily="50" charset="0"/>
                        </a:rPr>
                        <a:t>3</a:t>
                      </a:r>
                      <a:endParaRPr lang="en-GB" altLang="en-GB" sz="10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Letter-join Basic 36" panose="02000505000000020003" pitchFamily="50" charset="0"/>
                        </a:rPr>
                        <a:t>Y3 Peasants, Princes and Pestilence</a:t>
                      </a:r>
                      <a:endParaRPr lang="en-GB" sz="10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Letter-join Basic 36" panose="02000505000000020003" pitchFamily="50" charset="0"/>
                        </a:rPr>
                        <a:t>King Edward III was King of England, just like Henry VIII. </a:t>
                      </a:r>
                      <a:endParaRPr lang="en-GB" sz="10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436827">
                <a:tc>
                  <a:txBody>
                    <a:bodyPr/>
                    <a:lstStyle/>
                    <a:p>
                      <a:r>
                        <a:rPr lang="en-GB" altLang="en-GB" sz="1000" dirty="0">
                          <a:latin typeface="Letter-join Basic 36" panose="02000505000000020003" pitchFamily="50" charset="0"/>
                        </a:rPr>
                        <a:t>4</a:t>
                      </a:r>
                      <a:endParaRPr lang="en-GB" altLang="en-GB" sz="10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Letter-join Basic 36" panose="02000505000000020003" pitchFamily="50" charset="0"/>
                        </a:rPr>
                        <a:t>Y4 I am Warrior</a:t>
                      </a:r>
                      <a:endParaRPr lang="en-GB" sz="10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Letter-join Basic 36" panose="02000505000000020003" pitchFamily="50" charset="0"/>
                        </a:rPr>
                        <a:t>Other leaders, such as the Romans, were successful in shaping Britain. Henry VIII shaped England’s religion, while the Romans shaped structures and buildings. </a:t>
                      </a:r>
                      <a:endParaRPr lang="en-GB" sz="10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827">
                <a:tc>
                  <a:txBody>
                    <a:bodyPr/>
                    <a:lstStyle/>
                    <a:p>
                      <a:r>
                        <a:rPr lang="en-GB" altLang="en-GB" sz="1000" dirty="0">
                          <a:latin typeface="Letter-join Basic 36" panose="02000505000000020003" pitchFamily="50" charset="0"/>
                        </a:rPr>
                        <a:t>5</a:t>
                      </a:r>
                      <a:endParaRPr lang="en-GB" altLang="en-GB" sz="10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latin typeface="Letter-join Basic 36" panose="02000505000000020003" pitchFamily="50" charset="0"/>
                        </a:rPr>
                        <a:t>Y4 Traders and Raiders</a:t>
                      </a:r>
                      <a:endParaRPr lang="en-GB" sz="10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Letter-join Basic 36" panose="02000505000000020003" pitchFamily="50" charset="0"/>
                        </a:rPr>
                        <a:t>The Anglo-Saxons transformed religion, just like Henry VIII. The Anglo-Saxons converted most of the country to Christianity. </a:t>
                      </a:r>
                      <a:endParaRPr lang="en-GB" sz="10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765970"/>
              </p:ext>
            </p:extLst>
          </p:nvPr>
        </p:nvGraphicFramePr>
        <p:xfrm>
          <a:off x="6185407" y="365116"/>
          <a:ext cx="3656765" cy="63999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4058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262707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93885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Letter-join Basic 36" panose="02000505000000020003" pitchFamily="50" charset="0"/>
                        </a:rPr>
                        <a:t>Key Knowledge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570043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The Tudor Period started in 1485 and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ended in 1603.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760058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Henry VIII was king from 1509 to 1547. He was known for his six wives – Catherine of Aragon, Anne Boleyn, Jane Seymour, Anne of Cleves, Catherine Howard and Catherine Parr. 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760058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Letter-join Basic 36" panose="02000505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Henry VIII’s wives had different fates – divorced, beheaded, died, divorced, beheaded, survived.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380029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Letter-join Basic 36" panose="02000505000000020003" pitchFamily="50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Henry VIII broke away from the Catholic church when the Pope refused to grant him a divorce.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570043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Letter-join Basic 36" panose="02000505000000020003" pitchFamily="50" charset="0"/>
                        </a:rPr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Basic 36" panose="02000505000000020003" pitchFamily="50" charset="0"/>
                        </a:rPr>
                        <a:t>Henry VIII created the Church of England, of which he was the head. Every subsequent English monarch was the head of the Church of England. </a:t>
                      </a:r>
                      <a:endParaRPr lang="en-GB" sz="12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2408064"/>
                  </a:ext>
                </a:extLst>
              </a:tr>
              <a:tr h="760058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Letter-join Basic 36" panose="02000505000000020003" pitchFamily="50" charset="0"/>
                        </a:rPr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Following the religious reformation, being Catholic became a crime. This led to the dissolution of monasteries, resulting in many rebellions.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3600408"/>
                  </a:ext>
                </a:extLst>
              </a:tr>
              <a:tr h="760058">
                <a:tc>
                  <a:txBody>
                    <a:bodyPr/>
                    <a:lstStyle/>
                    <a:p>
                      <a:r>
                        <a:rPr lang="en-GB" altLang="en-GB" sz="1200" b="0" dirty="0">
                          <a:latin typeface="Letter-join Basic 36" panose="02000505000000020003" pitchFamily="50" charset="0"/>
                        </a:rPr>
                        <a:t>7</a:t>
                      </a:r>
                      <a:endParaRPr lang="en-US" sz="12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Following the religious reformation, the Bible was published in English, making religion more accessible. Before this, the Bible was only published in Latin.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1194389"/>
                  </a:ext>
                </a:extLst>
              </a:tr>
              <a:tr h="410963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Letter-join Basic 36" panose="02000505000000020003" pitchFamily="50" charset="0"/>
                        </a:rPr>
                        <a:t>8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Henry VIII’s heir, Edward I was a devout Protestant, like his father.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5794675"/>
                  </a:ext>
                </a:extLst>
              </a:tr>
              <a:tr h="570043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Letter-join Basic 36" panose="02000505000000020003" pitchFamily="50" charset="0"/>
                        </a:rPr>
                        <a:t>9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When Mary I became Queen, she was a devout Catholic. Under her rule, Protestants were executed.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6520154"/>
                  </a:ext>
                </a:extLst>
              </a:tr>
              <a:tr h="464716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Letter-join Basic 36" panose="02000505000000020003" pitchFamily="50" charset="0"/>
                        </a:rPr>
                        <a:t>10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Elizabeth I was the final Tudor monarch – she was a devout Protestant.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0796219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2246050" y="36696"/>
            <a:ext cx="4687410" cy="317924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400" b="1" dirty="0"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Off With Her Head</a:t>
            </a:r>
            <a:r>
              <a:rPr lang="en-GB" sz="1400" b="1" dirty="0">
                <a:effectLst/>
                <a:latin typeface="XCCW Joined 1a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Knowledge Organiser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AED7DA-6808-44B0-A32B-B0D16EE499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985344"/>
              </p:ext>
            </p:extLst>
          </p:nvPr>
        </p:nvGraphicFramePr>
        <p:xfrm>
          <a:off x="2857272" y="5759539"/>
          <a:ext cx="3274264" cy="101279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74264">
                  <a:extLst>
                    <a:ext uri="{9D8B030D-6E8A-4147-A177-3AD203B41FA5}">
                      <a16:colId xmlns:a16="http://schemas.microsoft.com/office/drawing/2014/main" val="3553195376"/>
                    </a:ext>
                  </a:extLst>
                </a:gridCol>
              </a:tblGrid>
              <a:tr h="188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etter-join Basic 36" panose="02000505000000020003" pitchFamily="50" charset="0"/>
                        </a:rPr>
                        <a:t>Significant Individuals </a:t>
                      </a:r>
                      <a:endParaRPr lang="en-GB" sz="1600" dirty="0">
                        <a:latin typeface="Letter-join Basic 36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400258"/>
                  </a:ext>
                </a:extLst>
              </a:tr>
              <a:tr h="6775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Henry VIII – Catherine of Aragon – Anne Boleyn – Jane Seymour – Anne of Cleves – Catherine Howard – Catherine Parr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67575484"/>
                  </a:ext>
                </a:extLst>
              </a:tr>
            </a:tbl>
          </a:graphicData>
        </a:graphic>
      </p:graphicFrame>
      <p:pic>
        <p:nvPicPr>
          <p:cNvPr id="1028" name="Picture 4" descr="Henry VIII | Biography, Wives, Religion, Death, &amp; Facts | Britannica">
            <a:extLst>
              <a:ext uri="{FF2B5EF4-FFF2-40B4-BE49-F238E27FC236}">
                <a16:creationId xmlns:a16="http://schemas.microsoft.com/office/drawing/2014/main" id="{EBFE45DF-4BCE-4B27-AA0A-B115DE24D7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8334" y="421619"/>
            <a:ext cx="1232140" cy="1783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6034</TotalTime>
  <Words>547</Words>
  <Application>Microsoft Office PowerPoint</Application>
  <PresentationFormat>A4 Paper (210x297 mm)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Letter-join Basic 36</vt:lpstr>
      <vt:lpstr>Times New Roman</vt:lpstr>
      <vt:lpstr>XCCW Joined 1a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Amy Marriott</cp:lastModifiedBy>
  <cp:revision>79</cp:revision>
  <cp:lastPrinted>2017-10-30T10:21:12Z</cp:lastPrinted>
  <dcterms:created xsi:type="dcterms:W3CDTF">2017-10-15T20:56:30Z</dcterms:created>
  <dcterms:modified xsi:type="dcterms:W3CDTF">2024-07-26T21:28:47Z</dcterms:modified>
</cp:coreProperties>
</file>