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14312"/>
              </p:ext>
            </p:extLst>
          </p:nvPr>
        </p:nvGraphicFramePr>
        <p:xfrm>
          <a:off x="131657" y="412377"/>
          <a:ext cx="2636838" cy="5829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1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3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operation of combining addends to find a sum or total.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6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sum found by adding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Addend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to be added to another.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Subtract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Finding the difference.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061003"/>
                  </a:ext>
                </a:extLst>
              </a:tr>
              <a:tr h="8751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Minuend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from which another number is subtracted. </a:t>
                      </a:r>
                      <a:b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E.g. 10-4=6. 10 is the minuend.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592695"/>
                  </a:ext>
                </a:extLst>
              </a:tr>
              <a:tr h="7003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Subtrahend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to be subtracted from another. E.g. 10-4=6. 4 is the subtrahend.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2169930"/>
                  </a:ext>
                </a:extLst>
              </a:tr>
              <a:tr h="13709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Difference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numerical difference between two numbers. You find the difference by subtracting. E.g. 10-4=6. 6 is the difference. </a:t>
                      </a:r>
                      <a:endParaRPr lang="en-GB" sz="13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571466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600118"/>
              </p:ext>
            </p:extLst>
          </p:nvPr>
        </p:nvGraphicFramePr>
        <p:xfrm>
          <a:off x="2839820" y="3996531"/>
          <a:ext cx="3392304" cy="25825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03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6974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842">
                <a:tc>
                  <a:txBody>
                    <a:bodyPr/>
                    <a:lstStyle/>
                    <a:p>
                      <a:r>
                        <a:rPr lang="en-US" altLang="en-GB" sz="12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Number: Addition and Subtraction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To add and subtract numbers with up to 4-digits using the formal written method.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842">
                <a:tc>
                  <a:txBody>
                    <a:bodyPr/>
                    <a:lstStyle/>
                    <a:p>
                      <a:r>
                        <a:rPr lang="en-US" altLang="en-GB" sz="12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Number: Addition and Subtraction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To add and subtract numbers with up to 3-digits using the formal written method.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2193493"/>
                  </a:ext>
                </a:extLst>
              </a:tr>
              <a:tr h="751842">
                <a:tc>
                  <a:txBody>
                    <a:bodyPr/>
                    <a:lstStyle/>
                    <a:p>
                      <a:r>
                        <a:rPr lang="en-US" altLang="en-GB" sz="1200" b="0" dirty="0">
                          <a:latin typeface="Letter-join Basic 36" panose="02000505000000020003" pitchFamily="50" charset="0"/>
                        </a:rPr>
                        <a:t>Y2</a:t>
                      </a:r>
                      <a:endParaRPr lang="en-GB" altLang="en-GB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Number: Addition and Subtraction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That addition can be done in any order but in subtraction, you must always start with the minuend (greatest number).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22445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550562"/>
              </p:ext>
            </p:extLst>
          </p:nvPr>
        </p:nvGraphicFramePr>
        <p:xfrm>
          <a:off x="2839820" y="420768"/>
          <a:ext cx="3392304" cy="35147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38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86119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Knowledge of number bonds and place value can be used to add and subtract multiples of powers of 10. Children </a:t>
                      </a:r>
                      <a:r>
                        <a:rPr lang="en-US" sz="1300" dirty="0" err="1">
                          <a:latin typeface="Letter-join Basic 36" panose="02000505000000020003" pitchFamily="50" charset="0"/>
                        </a:rPr>
                        <a:t>unitise</a:t>
                      </a:r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 to help them complete a calculation. For example, if they know that 3 + 5 = 8, then 3 thousand + 5 thousand = 8 thousand and 3,000 + 5,000 = 8,000</a:t>
                      </a:r>
                      <a:endParaRPr lang="en-GB" sz="13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02642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When using the formal written method of addition and subtraction, always start in the ones column.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12752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When subtracting, always start with the greater number.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979790"/>
                  </a:ext>
                </a:extLst>
              </a:tr>
              <a:tr h="340963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The inverse of addition is subtraction.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746832"/>
                  </a:ext>
                </a:extLst>
              </a:tr>
              <a:tr h="333214">
                <a:tc>
                  <a:txBody>
                    <a:bodyPr/>
                    <a:lstStyle/>
                    <a:p>
                      <a:r>
                        <a:rPr lang="en-US" sz="13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Letter-join Basic 36" panose="02000505000000020003" pitchFamily="50" charset="0"/>
                        </a:rPr>
                        <a:t>The inverse of subtraction is addition. </a:t>
                      </a:r>
                      <a:endParaRPr lang="en-GB" sz="13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5855896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298094" y="68394"/>
            <a:ext cx="4465126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Number: Addition and Subtraction Knowledge Organiser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766505"/>
              </p:ext>
            </p:extLst>
          </p:nvPr>
        </p:nvGraphicFramePr>
        <p:xfrm>
          <a:off x="6382039" y="443030"/>
          <a:ext cx="3392304" cy="62418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19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4,356 + 2,435</a:t>
                      </a:r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5,643 – 4,316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b="1" kern="1200" dirty="0" err="1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nverse</a:t>
                      </a:r>
                      <a: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Operations</a:t>
                      </a:r>
                      <a:br>
                        <a:rPr lang="en-GB" sz="16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</a:br>
                      <a:endParaRPr lang="en-GB" sz="16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To check 53,476 – 32,732 = 20,744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use 32,732 + 20,744 = 53,476 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A726C608-D699-4C80-A651-DF343C821B7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039" y="1350290"/>
            <a:ext cx="3392304" cy="109069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93D3D8F-48FE-4FCC-9FA7-303CCB7129F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038" y="2803886"/>
            <a:ext cx="3392304" cy="200948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9801187-B52C-4607-BEDE-BDC1A176B477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88" r="57968"/>
          <a:stretch/>
        </p:blipFill>
        <p:spPr bwMode="auto">
          <a:xfrm>
            <a:off x="6382038" y="5309091"/>
            <a:ext cx="1733550" cy="7429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7424</TotalTime>
  <Words>316</Words>
  <Application>Microsoft Office PowerPoint</Application>
  <PresentationFormat>A4 Paper (210x297 mm)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92</cp:revision>
  <cp:lastPrinted>2024-09-27T07:36:49Z</cp:lastPrinted>
  <dcterms:created xsi:type="dcterms:W3CDTF">2017-10-15T20:56:30Z</dcterms:created>
  <dcterms:modified xsi:type="dcterms:W3CDTF">2024-10-09T07:24:36Z</dcterms:modified>
</cp:coreProperties>
</file>