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147312"/>
              </p:ext>
            </p:extLst>
          </p:nvPr>
        </p:nvGraphicFramePr>
        <p:xfrm>
          <a:off x="111772" y="58952"/>
          <a:ext cx="2695918" cy="6219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GB" sz="1200" dirty="0" err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ualities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distinctive attribute or characteristic possessed by someone, e.g. leadership qualities.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GB" sz="1200" dirty="0" err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alents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natural aptitude or skill, e.g. a talent for drawing.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Unique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Being the only one of its kind – unlike anyone else.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Responsibility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Doing the right thing and being accountable for our own actions.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Peacemaker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person who brings about peace. Someone who helps others to solve conflicts and reach a peaceful solution.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Image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are in the image of God in our moral, spiritual and intellectual nature.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99333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951388"/>
              </p:ext>
            </p:extLst>
          </p:nvPr>
        </p:nvGraphicFramePr>
        <p:xfrm>
          <a:off x="6211226" y="3118478"/>
          <a:ext cx="3563117" cy="32712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7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083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07061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r>
                        <a:rPr lang="en-GB" altLang="en-GB" sz="12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Letter-join Basic 36" panose="02000505000000020003" pitchFamily="50" charset="0"/>
                        </a:rPr>
                        <a:t>Reconciliation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We reconcile our sins before God so that we are free of the weight of sin before receiving Gods blessing.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431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Basic 36" panose="02000505000000020003" pitchFamily="50" charset="0"/>
                        </a:rPr>
                        <a:t>1</a:t>
                      </a:r>
                      <a:endParaRPr lang="en-GB" altLang="en-GB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Letter-join Basic 36" panose="02000505000000020003" pitchFamily="50" charset="0"/>
                        </a:rPr>
                        <a:t>Families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God loves and cares for us all and all our families. Jesus was born into a human family.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02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Basic 36" panose="02000505000000020003" pitchFamily="50" charset="0"/>
                        </a:rPr>
                        <a:t>2</a:t>
                      </a:r>
                      <a:endParaRPr lang="en-GB" altLang="en-GB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Beginnings 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God was there at my beginning and the beginning of everyone and their family.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21620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Basic 36" panose="02000505000000020003" pitchFamily="50" charset="0"/>
                        </a:rPr>
                        <a:t>3</a:t>
                      </a:r>
                      <a:endParaRPr lang="en-GB" altLang="en-GB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Homes 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God has a plan for everyone's family and we trust in this plan. 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r>
                        <a:rPr lang="en-GB" altLang="en-GB" sz="12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Letter-join Basic 36" panose="02000505000000020003" pitchFamily="50" charset="0"/>
                        </a:rPr>
                        <a:t>People </a:t>
                      </a:r>
                    </a:p>
                    <a:p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Jesus family tree is made up of many people throughout the bible who all showed love to others.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101714"/>
              </p:ext>
            </p:extLst>
          </p:nvPr>
        </p:nvGraphicFramePr>
        <p:xfrm>
          <a:off x="6211226" y="62105"/>
          <a:ext cx="3656765" cy="27430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4058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26270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6840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</a:rPr>
                        <a:t>I know Colossians 3: 10 -17, explores how Christians are called to live in peace.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</a:rPr>
                        <a:t>I know that people are made in the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</a:rPr>
                        <a:t>likeness and image of God (Genesis 1: 26-31). 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398425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</a:rPr>
                        <a:t>I know, Colossians 3: 10 -11 describes and show understanding of what Christians believe, feel and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</a:rPr>
                        <a:t>experience about uniqueness.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29682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I know how people are made in God’s image and likeness and how that might shape their lives through service as stated in Philippians 4: 4-9</a:t>
                      </a:r>
                      <a:endParaRPr lang="en-US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872325" y="58952"/>
            <a:ext cx="3274265" cy="31792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Letter-join Basic 36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Ourselves</a:t>
            </a:r>
            <a:r>
              <a:rPr lang="en-GB" sz="1600" b="1" dirty="0">
                <a:effectLst/>
                <a:latin typeface="Letter-join Basic 36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Knowledge Organiser</a:t>
            </a:r>
            <a:endParaRPr lang="en-GB" sz="1100" dirty="0">
              <a:effectLst/>
              <a:latin typeface="Letter-join Basic 36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FE3F45-B516-442B-B6A1-0CAFE3EE6C15}"/>
              </a:ext>
            </a:extLst>
          </p:cNvPr>
          <p:cNvSpPr/>
          <p:nvPr/>
        </p:nvSpPr>
        <p:spPr>
          <a:xfrm>
            <a:off x="131656" y="0"/>
            <a:ext cx="9774343" cy="6651811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33FD23-7930-4832-82D2-1E8A5BB2C17E}"/>
              </a:ext>
            </a:extLst>
          </p:cNvPr>
          <p:cNvSpPr txBox="1"/>
          <p:nvPr/>
        </p:nvSpPr>
        <p:spPr>
          <a:xfrm>
            <a:off x="3348303" y="518186"/>
            <a:ext cx="2322308" cy="338554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Letter-join Basic 36" panose="02000505000000020003" pitchFamily="50" charset="0"/>
              </a:rPr>
              <a:t>Who Am I?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078A05-EB82-4047-8536-0BDC52BCB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247817"/>
              </p:ext>
            </p:extLst>
          </p:nvPr>
        </p:nvGraphicFramePr>
        <p:xfrm>
          <a:off x="2872325" y="3811670"/>
          <a:ext cx="3274265" cy="17945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283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921426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4895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Scripture Links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276351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1</a:t>
                      </a:r>
                      <a:endParaRPr lang="en-US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Letter-join Basic 36" panose="02000505000000020003" pitchFamily="50" charset="0"/>
                        </a:rPr>
                        <a:t>Genesis 1: 26-31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24410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2</a:t>
                      </a:r>
                      <a:endParaRPr lang="en-US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Letter-join Basic 36" panose="02000505000000020003" pitchFamily="50" charset="0"/>
                        </a:rPr>
                        <a:t>Colossians 3: 10-11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24410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3</a:t>
                      </a:r>
                      <a:endParaRPr lang="en-US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Colossians 3: 12-17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24410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4</a:t>
                      </a:r>
                      <a:endParaRPr lang="en-US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Philippians 4: 4-9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255644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5</a:t>
                      </a:r>
                      <a:endParaRPr lang="en-US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H</a:t>
                      </a:r>
                      <a:r>
                        <a:rPr lang="en-GB" sz="1200" dirty="0" err="1">
                          <a:latin typeface="Letter-join Basic 36" panose="02000505000000020003" pitchFamily="50" charset="0"/>
                        </a:rPr>
                        <a:t>osea</a:t>
                      </a:r>
                      <a:r>
                        <a:rPr lang="en-GB" sz="1200" dirty="0">
                          <a:latin typeface="Letter-join Basic 36" panose="02000505000000020003" pitchFamily="50" charset="0"/>
                        </a:rPr>
                        <a:t> 11: 1-4</a:t>
                      </a:r>
                      <a:endParaRPr lang="en-US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26250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68225B6-6B44-4DB4-98AD-2CCB1E47E3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4683" y="1216029"/>
            <a:ext cx="3049550" cy="193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5962</TotalTime>
  <Words>335</Words>
  <Application>Microsoft Office PowerPoint</Application>
  <PresentationFormat>A4 Paper (210x297 mm)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36</vt:lpstr>
      <vt:lpstr>Times New Roman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78</cp:revision>
  <cp:lastPrinted>2017-10-30T10:21:12Z</cp:lastPrinted>
  <dcterms:created xsi:type="dcterms:W3CDTF">2017-10-15T20:56:30Z</dcterms:created>
  <dcterms:modified xsi:type="dcterms:W3CDTF">2024-08-30T13:44:59Z</dcterms:modified>
</cp:coreProperties>
</file>