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15B5BD-927B-D365-1936-1060A6C38FB0}" v="34" dt="2025-10-28T20:07:39.6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63" d="100"/>
          <a:sy n="63" d="100"/>
        </p:scale>
        <p:origin x="11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464273"/>
              </p:ext>
            </p:extLst>
          </p:nvPr>
        </p:nvGraphicFramePr>
        <p:xfrm>
          <a:off x="131657" y="374083"/>
          <a:ext cx="2636838" cy="6108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163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Twinkl Cursive Looped" panose="02000000000000000000" pitchFamily="2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9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thing that can be used. 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5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material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an object is made from.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hard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easily broken or bent.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31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soft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is easy to cut, fold or change the shape of.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8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stretchy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 be pulled to make it longer or wider.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5048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/>
                          <a:cs typeface="Times New Roman"/>
                        </a:rPr>
                        <a:t>transparent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An object which can be seen through.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5478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opaque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Objects which cannot be seen through.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  <a:tr h="521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dull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Doesn’t reflect light. Does not look bright or shiny.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202902"/>
                  </a:ext>
                </a:extLst>
              </a:tr>
              <a:tr h="521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shiny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Reflects light easily.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0126021"/>
                  </a:ext>
                </a:extLst>
              </a:tr>
              <a:tr h="4501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rough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It feels and looks uneven or bumpy.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516996"/>
                  </a:ext>
                </a:extLst>
              </a:tr>
              <a:tr h="521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smooth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Has no lumps or bumps. 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293435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784399"/>
              </p:ext>
            </p:extLst>
          </p:nvPr>
        </p:nvGraphicFramePr>
        <p:xfrm>
          <a:off x="2827870" y="4626171"/>
          <a:ext cx="3274264" cy="15194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32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1758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2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XCCW Joined 1a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Twinkl Cursive Looped" panose="02000000000000000000" pitchFamily="2" charset="0"/>
                        </a:rPr>
                        <a:t>F1</a:t>
                      </a:r>
                      <a:endParaRPr lang="en-GB" altLang="en-GB" sz="1000" b="0" dirty="0">
                        <a:latin typeface="Twinkl Cursive Looped" panose="02000000000000000000" pitchFamily="2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Knows how to use all their senses in hands-on exploration of natural materials.</a:t>
                      </a: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241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Twinkl Cursive Looped" panose="02000000000000000000" pitchFamily="2" charset="0"/>
                        </a:rPr>
                        <a:t>F2</a:t>
                      </a:r>
                      <a:endParaRPr lang="en-GB" altLang="en-GB" sz="1000" b="0" dirty="0">
                        <a:latin typeface="Twinkl Cursive Looped" panose="02000000000000000000" pitchFamily="2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Knows how to describe what they see, hear and feel whilst outside. </a:t>
                      </a: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485664"/>
              </p:ext>
            </p:extLst>
          </p:nvPr>
        </p:nvGraphicFramePr>
        <p:xfrm>
          <a:off x="6242505" y="889171"/>
          <a:ext cx="3474010" cy="427575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4364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99646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5340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winkl Cursive Looped" panose="02000000000000000000" pitchFamily="2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601417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Looped" panose="02000000000000000000" pitchFamily="2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Metal, wood, brick, paper, fabric, glass and plastic are everyday materials.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2025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Looped" panose="02000000000000000000" pitchFamily="2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Twinkl Cursive Looped" panose="02000000000000000000" pitchFamily="2" charset="0"/>
                        </a:rPr>
                        <a:t>We can describe rocks by the texture, shape and colour.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801889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Looped" panose="02000000000000000000" pitchFamily="2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There is a difference between objects and the materials they are made from. Some objects can be made from more than one material.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637991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Looped" panose="02000000000000000000" pitchFamily="2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Melting and freezing are reversible changes and are affected by temperature. 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601417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Looped" panose="02000000000000000000" pitchFamily="2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Some items sink and some float. It is not the objects size which causes it to sink or float. 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Twinkl Cursive Looped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502355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Looped" panose="02000000000000000000" pitchFamily="2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 Cursive Looped" panose="02000000000000000000" pitchFamily="2" charset="0"/>
                          <a:ea typeface="+mn-ea"/>
                          <a:cs typeface="+mn-cs"/>
                        </a:rPr>
                        <a:t>Some materials absorb water.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3126698" y="107213"/>
            <a:ext cx="4010809" cy="33738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b="1" dirty="0">
                <a:latin typeface="CCW Cursive Writing 1" panose="03050602040000000000" pitchFamily="66" charset="0"/>
              </a:rPr>
              <a:t>Materials Knowledge Organiser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019F92-9533-4F58-8F1B-E93F8B4E0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8495" y="498400"/>
            <a:ext cx="3474010" cy="380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4" ma:contentTypeDescription="Create a new document." ma:contentTypeScope="" ma:versionID="90c69ca47978ba16f79d814e2ff68874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a0e38a9c1783445a59e456c1cf601314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DF982B-1D82-4609-919E-21162C0987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A8D1CF-8295-4C57-B46C-737ECB256033}">
  <ds:schemaRefs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3e3e280b-8a27-4d81-a4c8-402f3e36e39c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4d385f6-dd65-4bd2-90e2-003ddeccf305"/>
  </ds:schemaRefs>
</ds:datastoreItem>
</file>

<file path=customXml/itemProps3.xml><?xml version="1.0" encoding="utf-8"?>
<ds:datastoreItem xmlns:ds="http://schemas.openxmlformats.org/officeDocument/2006/customXml" ds:itemID="{E2101169-F988-4EFC-9762-E80C11FC01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6139</TotalTime>
  <Words>237</Words>
  <Application>Microsoft Office PowerPoint</Application>
  <PresentationFormat>A4 Paper (210x297 mm)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CCW Cursive Writing 1</vt:lpstr>
      <vt:lpstr>Twinkl Cursive Looped</vt:lpstr>
      <vt:lpstr>XCCW Joined 1a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Lizzie Holland</cp:lastModifiedBy>
  <cp:revision>93</cp:revision>
  <cp:lastPrinted>2017-10-30T10:21:12Z</cp:lastPrinted>
  <dcterms:created xsi:type="dcterms:W3CDTF">2017-10-15T20:56:30Z</dcterms:created>
  <dcterms:modified xsi:type="dcterms:W3CDTF">2025-10-28T20:12:38Z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  <property fmtid="{D5CDD505-2E9C-101B-9397-08002B2CF9AE}" pid="3" name="MediaServiceImageTags">
    <vt:lpwstr/>
  </property>
</Properties>
</file>