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obhan McLeod" userId="aec265ac-8142-406d-a020-22a2084a2f1e" providerId="ADAL" clId="{D29A5191-2C69-47C8-B3AE-50D3DDFD7DA4}"/>
    <pc:docChg chg="modSld">
      <pc:chgData name="Siobhan McLeod" userId="aec265ac-8142-406d-a020-22a2084a2f1e" providerId="ADAL" clId="{D29A5191-2C69-47C8-B3AE-50D3DDFD7DA4}" dt="2025-10-04T15:06:32.321" v="1074" actId="1076"/>
      <pc:docMkLst>
        <pc:docMk/>
      </pc:docMkLst>
      <pc:sldChg chg="addSp modSp mod">
        <pc:chgData name="Siobhan McLeod" userId="aec265ac-8142-406d-a020-22a2084a2f1e" providerId="ADAL" clId="{D29A5191-2C69-47C8-B3AE-50D3DDFD7DA4}" dt="2025-10-04T15:06:32.321" v="1074" actId="1076"/>
        <pc:sldMkLst>
          <pc:docMk/>
          <pc:sldMk cId="123089539" sldId="256"/>
        </pc:sldMkLst>
        <pc:spChg chg="mod">
          <ac:chgData name="Siobhan McLeod" userId="aec265ac-8142-406d-a020-22a2084a2f1e" providerId="ADAL" clId="{D29A5191-2C69-47C8-B3AE-50D3DDFD7DA4}" dt="2025-10-04T15:02:40.480" v="1033" actId="1076"/>
          <ac:spMkLst>
            <pc:docMk/>
            <pc:sldMk cId="123089539" sldId="256"/>
            <ac:spMk id="9" creationId="{B4B651D5-66AC-4685-ACBB-E250E3E48AAA}"/>
          </ac:spMkLst>
        </pc:spChg>
        <pc:spChg chg="mod">
          <ac:chgData name="Siobhan McLeod" userId="aec265ac-8142-406d-a020-22a2084a2f1e" providerId="ADAL" clId="{D29A5191-2C69-47C8-B3AE-50D3DDFD7DA4}" dt="2025-10-04T15:02:50.237" v="1035" actId="1076"/>
          <ac:spMkLst>
            <pc:docMk/>
            <pc:sldMk cId="123089539" sldId="256"/>
            <ac:spMk id="12" creationId="{8233FD23-7930-4832-82D2-1E8A5BB2C17E}"/>
          </ac:spMkLst>
        </pc:spChg>
        <pc:graphicFrameChg chg="mod modGraphic">
          <ac:chgData name="Siobhan McLeod" userId="aec265ac-8142-406d-a020-22a2084a2f1e" providerId="ADAL" clId="{D29A5191-2C69-47C8-B3AE-50D3DDFD7DA4}" dt="2025-10-04T15:03:01.906" v="1038" actId="1076"/>
          <ac:graphicFrameMkLst>
            <pc:docMk/>
            <pc:sldMk cId="123089539" sldId="256"/>
            <ac:graphicFrameMk id="3" creationId="{00000000-0000-0000-0000-000000000000}"/>
          </ac:graphicFrameMkLst>
        </pc:graphicFrameChg>
        <pc:graphicFrameChg chg="mod modGraphic">
          <ac:chgData name="Siobhan McLeod" userId="aec265ac-8142-406d-a020-22a2084a2f1e" providerId="ADAL" clId="{D29A5191-2C69-47C8-B3AE-50D3DDFD7DA4}" dt="2025-10-04T15:02:19.621" v="1029" actId="14100"/>
          <ac:graphicFrameMkLst>
            <pc:docMk/>
            <pc:sldMk cId="123089539" sldId="256"/>
            <ac:graphicFrameMk id="4" creationId="{00000000-0000-0000-0000-000000000000}"/>
          </ac:graphicFrameMkLst>
        </pc:graphicFrameChg>
        <pc:graphicFrameChg chg="mod modGraphic">
          <ac:chgData name="Siobhan McLeod" userId="aec265ac-8142-406d-a020-22a2084a2f1e" providerId="ADAL" clId="{D29A5191-2C69-47C8-B3AE-50D3DDFD7DA4}" dt="2025-10-04T15:02:56.680" v="1037" actId="14100"/>
          <ac:graphicFrameMkLst>
            <pc:docMk/>
            <pc:sldMk cId="123089539" sldId="256"/>
            <ac:graphicFrameMk id="8" creationId="{87A16600-9CE5-7D4D-9238-FE903140D703}"/>
          </ac:graphicFrameMkLst>
        </pc:graphicFrameChg>
        <pc:picChg chg="add mod">
          <ac:chgData name="Siobhan McLeod" userId="aec265ac-8142-406d-a020-22a2084a2f1e" providerId="ADAL" clId="{D29A5191-2C69-47C8-B3AE-50D3DDFD7DA4}" dt="2025-10-04T15:04:14.237" v="1047" actId="14100"/>
          <ac:picMkLst>
            <pc:docMk/>
            <pc:sldMk cId="123089539" sldId="256"/>
            <ac:picMk id="1026" creationId="{566FAF74-B15F-49B2-85C3-3433B14E5DAC}"/>
          </ac:picMkLst>
        </pc:picChg>
        <pc:picChg chg="add mod">
          <ac:chgData name="Siobhan McLeod" userId="aec265ac-8142-406d-a020-22a2084a2f1e" providerId="ADAL" clId="{D29A5191-2C69-47C8-B3AE-50D3DDFD7DA4}" dt="2025-10-04T15:05:10.070" v="1054" actId="1076"/>
          <ac:picMkLst>
            <pc:docMk/>
            <pc:sldMk cId="123089539" sldId="256"/>
            <ac:picMk id="1028" creationId="{31352204-48B5-4AE5-8076-4EEA7FDDDDFF}"/>
          </ac:picMkLst>
        </pc:picChg>
        <pc:picChg chg="add mod">
          <ac:chgData name="Siobhan McLeod" userId="aec265ac-8142-406d-a020-22a2084a2f1e" providerId="ADAL" clId="{D29A5191-2C69-47C8-B3AE-50D3DDFD7DA4}" dt="2025-10-04T15:06:32.321" v="1074" actId="1076"/>
          <ac:picMkLst>
            <pc:docMk/>
            <pc:sldMk cId="123089539" sldId="256"/>
            <ac:picMk id="1030" creationId="{D590597B-8E7B-4A14-BA5C-77EFE02D8F67}"/>
          </ac:picMkLst>
        </pc:picChg>
        <pc:picChg chg="add mod">
          <ac:chgData name="Siobhan McLeod" userId="aec265ac-8142-406d-a020-22a2084a2f1e" providerId="ADAL" clId="{D29A5191-2C69-47C8-B3AE-50D3DDFD7DA4}" dt="2025-10-04T15:06:27.506" v="1073" actId="1076"/>
          <ac:picMkLst>
            <pc:docMk/>
            <pc:sldMk cId="123089539" sldId="256"/>
            <ac:picMk id="1032" creationId="{6D796045-6F40-4C1D-A964-10D88A47A5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843601"/>
              </p:ext>
            </p:extLst>
          </p:nvPr>
        </p:nvGraphicFramePr>
        <p:xfrm>
          <a:off x="104409" y="157335"/>
          <a:ext cx="2760738" cy="2933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8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893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Synagogue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Jewish place of worship.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Rabbi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Jewish religious leader.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8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Tanakh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Hebrew Bible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Torah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first five books of the Hebrew Bible.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Yad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 pointer used to turn the pages of the Torah.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0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</a:rPr>
                        <a:t>Bar/Bat Mitzvah</a:t>
                      </a: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8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ceremony where children transition into religious adulthood.</a:t>
                      </a:r>
                      <a:endParaRPr lang="en-GB" sz="8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36387"/>
              </p:ext>
            </p:extLst>
          </p:nvPr>
        </p:nvGraphicFramePr>
        <p:xfrm>
          <a:off x="1705673" y="3138781"/>
          <a:ext cx="6808011" cy="27375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7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0737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8364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084">
                <a:tc>
                  <a:txBody>
                    <a:bodyPr/>
                    <a:lstStyle/>
                    <a:p>
                      <a:r>
                        <a:rPr lang="en-GB" altLang="en-GB" sz="1000" b="0" dirty="0"/>
                        <a:t>EYFS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Hanukah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This is the Jewish festival of lights and tells people the story of the oil in the lamp in </a:t>
                      </a:r>
                      <a:r>
                        <a:rPr lang="en-GB" sz="800">
                          <a:latin typeface="CCW Cursive Writing 1" panose="03050602040000000000" pitchFamily="66" charset="0"/>
                        </a:rPr>
                        <a:t>the temple. 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084">
                <a:tc>
                  <a:txBody>
                    <a:bodyPr/>
                    <a:lstStyle/>
                    <a:p>
                      <a:r>
                        <a:rPr lang="en-GB" altLang="en-GB" sz="10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Abraham and Moses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Abraham and Moses were the leaders of the Jewish people and led the people to safety with the help of God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653854">
                <a:tc>
                  <a:txBody>
                    <a:bodyPr/>
                    <a:lstStyle/>
                    <a:p>
                      <a:r>
                        <a:rPr lang="en-GB" altLang="en-GB" sz="1000" b="0" dirty="0"/>
                        <a:t>2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Shabbat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CW Cursive Writing 1" panose="03050602040000000000" pitchFamily="66" charset="0"/>
                        </a:rPr>
                        <a:t>Shabbat is the day of God and is a day of rest for Jewish people. This is on a Friday and families come together for a special meal.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3854">
                <a:tc>
                  <a:txBody>
                    <a:bodyPr/>
                    <a:lstStyle/>
                    <a:p>
                      <a:r>
                        <a:rPr lang="en-US" altLang="en-GB" sz="1000" b="0" dirty="0"/>
                        <a:t>3</a:t>
                      </a:r>
                      <a:endParaRPr lang="en-GB" altLang="en-GB" sz="10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 Synagogue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A epical building where the Jewish community meet to pray, study and celebrate. If possible, they are built facing the Temple in Jerusalem. Boys and men wear a kippah while women often ware a tallit.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407096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768663"/>
              </p:ext>
            </p:extLst>
          </p:nvPr>
        </p:nvGraphicFramePr>
        <p:xfrm>
          <a:off x="5992428" y="62104"/>
          <a:ext cx="3875564" cy="30423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7636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457928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4106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6087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Tanakh is the Hebrew Bible. It is made up of; the Torah, the Prophets and the Writings.</a:t>
                      </a: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14390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 Writings include the Psalms while the Torah is a collection of laws, commandments, rules and stories. 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27758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Torah contains 5 books; Genesis, Exodus, Leviticus, Numbers and Deuteronomy. </a:t>
                      </a: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430176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 Torah is very special and the Jewish people consider it to be the greatest gift God has given them.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484791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The Torah is written by hand in Hebrew. It is written from right to left. It cannot be touched by hand and so a yad is used to change pages.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847873"/>
                  </a:ext>
                </a:extLst>
              </a:tr>
              <a:tr h="484791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Bar/Bat Mitzvah is a religious ceremony where Jewish boys (aged 13) and girls (aged 12) become full members of the Jewish community.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217477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3643987" y="127520"/>
            <a:ext cx="1756822" cy="31792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Judaism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FE3F45-B516-442B-B6A1-0CAFE3EE6C15}"/>
              </a:ext>
            </a:extLst>
          </p:cNvPr>
          <p:cNvSpPr/>
          <p:nvPr/>
        </p:nvSpPr>
        <p:spPr>
          <a:xfrm>
            <a:off x="65828" y="62105"/>
            <a:ext cx="9774343" cy="5885934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33FD23-7930-4832-82D2-1E8A5BB2C17E}"/>
              </a:ext>
            </a:extLst>
          </p:cNvPr>
          <p:cNvSpPr txBox="1"/>
          <p:nvPr/>
        </p:nvSpPr>
        <p:spPr>
          <a:xfrm>
            <a:off x="3141149" y="493059"/>
            <a:ext cx="2760738" cy="25391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latin typeface="CCW Cursive Writing 1" panose="03050602040000000000" pitchFamily="66" charset="0"/>
              </a:rPr>
              <a:t>Holy Books – The Torah</a:t>
            </a:r>
          </a:p>
        </p:txBody>
      </p:sp>
      <p:pic>
        <p:nvPicPr>
          <p:cNvPr id="1026" name="Picture 2" descr="The Torah: Its History, Use, and Continued Purpose | Ancient Origins">
            <a:extLst>
              <a:ext uri="{FF2B5EF4-FFF2-40B4-BE49-F238E27FC236}">
                <a16:creationId xmlns:a16="http://schemas.microsoft.com/office/drawing/2014/main" id="{566FAF74-B15F-49B2-85C3-3433B14E5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687" y="892400"/>
            <a:ext cx="2946199" cy="2100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anakh | Religion Wiki | Fandom">
            <a:extLst>
              <a:ext uri="{FF2B5EF4-FFF2-40B4-BE49-F238E27FC236}">
                <a16:creationId xmlns:a16="http://schemas.microsoft.com/office/drawing/2014/main" id="{31352204-48B5-4AE5-8076-4EEA7FDDD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95" y="3371314"/>
            <a:ext cx="1528267" cy="229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r and bat mitzvah - Wikipedia">
            <a:extLst>
              <a:ext uri="{FF2B5EF4-FFF2-40B4-BE49-F238E27FC236}">
                <a16:creationId xmlns:a16="http://schemas.microsoft.com/office/drawing/2014/main" id="{D590597B-8E7B-4A14-BA5C-77EFE02D8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785" y="3319622"/>
            <a:ext cx="1141117" cy="1007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hat a Bar/Bat Mitzvah Guest Needs to ...">
            <a:extLst>
              <a:ext uri="{FF2B5EF4-FFF2-40B4-BE49-F238E27FC236}">
                <a16:creationId xmlns:a16="http://schemas.microsoft.com/office/drawing/2014/main" id="{6D796045-6F40-4C1D-A964-10D88A47A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7218" y="4590147"/>
            <a:ext cx="1167684" cy="117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682F03AED86247A5C8F27C60F7FA40" ma:contentTypeVersion="17" ma:contentTypeDescription="Create a new document." ma:contentTypeScope="" ma:versionID="0766bcc2d8f1afcbfaf7c089046c6247">
  <xsd:schema xmlns:xsd="http://www.w3.org/2001/XMLSchema" xmlns:xs="http://www.w3.org/2001/XMLSchema" xmlns:p="http://schemas.microsoft.com/office/2006/metadata/properties" xmlns:ns3="3e820713-47fc-4717-86f2-70c8fc22fe3e" xmlns:ns4="4855ac8f-41e6-4360-8151-5cca83c95f23" targetNamespace="http://schemas.microsoft.com/office/2006/metadata/properties" ma:root="true" ma:fieldsID="44729f3cb4181a906e246ac018a2621d" ns3:_="" ns4:_="">
    <xsd:import namespace="3e820713-47fc-4717-86f2-70c8fc22fe3e"/>
    <xsd:import namespace="4855ac8f-41e6-4360-8151-5cca83c95f2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Location" minOccurs="0"/>
                <xsd:element ref="ns4:MediaLengthInSeconds" minOccurs="0"/>
                <xsd:element ref="ns4:MediaServiceSearchPropertie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820713-47fc-4717-86f2-70c8fc22fe3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55ac8f-41e6-4360-8151-5cca83c95f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CBF08D-F9FF-4360-ABE3-F04EAC3B67F6}">
  <ds:schemaRefs>
    <ds:schemaRef ds:uri="4855ac8f-41e6-4360-8151-5cca83c95f23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3e820713-47fc-4717-86f2-70c8fc22fe3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DA9821A-69AD-4114-B092-2AE45A0C0D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5B0095-16A7-4399-8027-4E36CE92A6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820713-47fc-4717-86f2-70c8fc22fe3e"/>
    <ds:schemaRef ds:uri="4855ac8f-41e6-4360-8151-5cca83c95f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9214</TotalTime>
  <Words>336</Words>
  <Application>Microsoft Office PowerPoint</Application>
  <PresentationFormat>A4 Paper (210x297 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Writing 1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Siobhan McLeod</cp:lastModifiedBy>
  <cp:revision>90</cp:revision>
  <cp:lastPrinted>2017-10-30T10:21:12Z</cp:lastPrinted>
  <dcterms:created xsi:type="dcterms:W3CDTF">2017-10-15T20:56:30Z</dcterms:created>
  <dcterms:modified xsi:type="dcterms:W3CDTF">2025-10-04T15:06:35Z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0x010100EA682F03AED86247A5C8F27C60F7FA40</vt:lpwstr>
  </property>
</Properties>
</file>