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</p:sldMasterIdLst>
  <p:notesMasterIdLst>
    <p:notesMasterId r:id="rId6"/>
  </p:notesMasterIdLst>
  <p:sldIdLst>
    <p:sldId id="256" r:id="rId5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5" d="100"/>
          <a:sy n="85" d="100"/>
        </p:scale>
        <p:origin x="106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622631"/>
              </p:ext>
            </p:extLst>
          </p:nvPr>
        </p:nvGraphicFramePr>
        <p:xfrm>
          <a:off x="131657" y="452761"/>
          <a:ext cx="2636838" cy="6269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8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79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5530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XCCW Joined 1a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789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Deposition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laying down of sediment carried by wind, flowing water, the sea or ice.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789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Erosion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process of soil and stone being gradually damaged and moved away by water, wind or rain.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802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Geographical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Based on or derived from the physical features of an area.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789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Human geography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Deals with how human activity affects or is influenced by the earth’s surface.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94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Physical geography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Geography that deals with natural features.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637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Region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 area, especially part of a country or the world having definable characteristics but not always fixed boundaries.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5466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Settlement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place where people establish a community.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4294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Topographical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study of forms and features of land surfaces.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  <a:tr h="76428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 cycle</a:t>
                      </a:r>
                      <a:r>
                        <a:rPr lang="en-US" sz="1200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200" dirty="0">
                        <a:effectLst/>
                        <a:latin typeface="XCCW Joined 1a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cycle of processes by which water circulates between the earth’s oceans, atmosphere and land.</a:t>
                      </a:r>
                      <a:endParaRPr lang="en-GB" sz="800" dirty="0">
                        <a:effectLst/>
                        <a:latin typeface="XCCW Joined 1a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661785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19738"/>
              </p:ext>
            </p:extLst>
          </p:nvPr>
        </p:nvGraphicFramePr>
        <p:xfrm>
          <a:off x="2857271" y="2866238"/>
          <a:ext cx="3274264" cy="39550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6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1783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26300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XCCW Joined 1a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244">
                <a:tc>
                  <a:txBody>
                    <a:bodyPr/>
                    <a:lstStyle/>
                    <a:p>
                      <a:r>
                        <a:rPr lang="en-GB" altLang="en-GB" sz="1000" dirty="0">
                          <a:latin typeface="XCCW Joined 1a" panose="03050602040000000000" pitchFamily="66" charset="0"/>
                        </a:rPr>
                        <a:t>1</a:t>
                      </a:r>
                      <a:endParaRPr lang="en-GB" altLang="en-GB" sz="1000" b="0" dirty="0">
                        <a:latin typeface="XCCW Joined 1a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latin typeface="XCCW Joined 1a" panose="03050602040000000000" pitchFamily="66" charset="0"/>
                        </a:rPr>
                        <a:t>Y1 My World and Me</a:t>
                      </a:r>
                      <a:endParaRPr lang="en-GB" sz="7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XCCW Joined 1a" panose="03050602040000000000" pitchFamily="66" charset="0"/>
                        </a:rPr>
                        <a:t>The River Trent is the main river through Nottingham and the River Maun is a river in their locality.</a:t>
                      </a:r>
                      <a:endParaRPr lang="en-GB" sz="8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056">
                <a:tc>
                  <a:txBody>
                    <a:bodyPr/>
                    <a:lstStyle/>
                    <a:p>
                      <a:r>
                        <a:rPr lang="en-GB" altLang="en-GB" sz="1000" dirty="0">
                          <a:latin typeface="XCCW Joined 1a" panose="03050602040000000000" pitchFamily="66" charset="0"/>
                        </a:rPr>
                        <a:t>2</a:t>
                      </a:r>
                      <a:endParaRPr lang="en-GB" altLang="en-GB" sz="1000" b="0" dirty="0">
                        <a:latin typeface="XCCW Joined 1a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latin typeface="XCCW Joined 1a" panose="03050602040000000000" pitchFamily="66" charset="0"/>
                        </a:rPr>
                        <a:t>Y1 My World and Me</a:t>
                      </a:r>
                      <a:endParaRPr lang="en-GB" sz="7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XCCW Joined 1a" panose="03050602040000000000" pitchFamily="66" charset="0"/>
                        </a:rPr>
                        <a:t>The River Trent flows from a high point down to the North Sea.</a:t>
                      </a:r>
                      <a:endParaRPr lang="en-GB" sz="8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0048">
                <a:tc>
                  <a:txBody>
                    <a:bodyPr/>
                    <a:lstStyle/>
                    <a:p>
                      <a:r>
                        <a:rPr lang="en-GB" altLang="en-GB" sz="1000" dirty="0">
                          <a:latin typeface="XCCW Joined 1a" panose="03050602040000000000" pitchFamily="66" charset="0"/>
                        </a:rPr>
                        <a:t>3</a:t>
                      </a:r>
                      <a:endParaRPr lang="en-GB" altLang="en-GB" sz="1000" b="0" dirty="0">
                        <a:latin typeface="XCCW Joined 1a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latin typeface="XCCW Joined 1a" panose="03050602040000000000" pitchFamily="66" charset="0"/>
                        </a:rPr>
                        <a:t>Y1 Bright lights, big city</a:t>
                      </a:r>
                      <a:endParaRPr lang="en-GB" sz="7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XCCW Joined 1a" panose="03050602040000000000" pitchFamily="66" charset="0"/>
                        </a:rPr>
                        <a:t>Physical features of the Earth include; seas, mountains and rivers. </a:t>
                      </a:r>
                      <a:r>
                        <a:rPr lang="en-US" sz="800">
                          <a:latin typeface="XCCW Joined 1a" panose="03050602040000000000" pitchFamily="66" charset="0"/>
                        </a:rPr>
                        <a:t>The River Thames is in London. </a:t>
                      </a:r>
                      <a:endParaRPr lang="en-GB" sz="8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448037">
                <a:tc>
                  <a:txBody>
                    <a:bodyPr/>
                    <a:lstStyle/>
                    <a:p>
                      <a:r>
                        <a:rPr lang="en-GB" altLang="en-GB" sz="1000" dirty="0">
                          <a:latin typeface="XCCW Joined 1a" panose="03050602040000000000" pitchFamily="66" charset="0"/>
                        </a:rPr>
                        <a:t>4</a:t>
                      </a:r>
                      <a:endParaRPr lang="en-GB" altLang="en-GB" sz="1000" b="0" dirty="0">
                        <a:latin typeface="XCCW Joined 1a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latin typeface="XCCW Joined 1a" panose="03050602040000000000" pitchFamily="66" charset="0"/>
                        </a:rPr>
                        <a:t>Y1 Coastlines</a:t>
                      </a:r>
                      <a:endParaRPr lang="en-GB" sz="7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XCCW Joined 1a" panose="03050602040000000000" pitchFamily="66" charset="0"/>
                        </a:rPr>
                        <a:t>Rivers flow into the sea at different points along the coast.</a:t>
                      </a:r>
                      <a:endParaRPr lang="en-GB" sz="8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037">
                <a:tc>
                  <a:txBody>
                    <a:bodyPr/>
                    <a:lstStyle/>
                    <a:p>
                      <a:r>
                        <a:rPr lang="en-GB" altLang="en-GB" sz="1000" dirty="0">
                          <a:latin typeface="XCCW Joined 1a" panose="03050602040000000000" pitchFamily="66" charset="0"/>
                        </a:rPr>
                        <a:t>5</a:t>
                      </a:r>
                      <a:endParaRPr lang="en-GB" altLang="en-GB" sz="1000" b="0" dirty="0">
                        <a:latin typeface="XCCW Joined 1a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latin typeface="XCCW Joined 1a" panose="03050602040000000000" pitchFamily="66" charset="0"/>
                        </a:rPr>
                        <a:t>Y2 Poles Apart</a:t>
                      </a:r>
                      <a:endParaRPr lang="en-GB" sz="7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XCCW Joined 1a" panose="03050602040000000000" pitchFamily="66" charset="0"/>
                        </a:rPr>
                        <a:t>The Equator goes around the middle of the Earth.</a:t>
                      </a:r>
                      <a:endParaRPr lang="en-GB" sz="8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5342">
                <a:tc>
                  <a:txBody>
                    <a:bodyPr/>
                    <a:lstStyle/>
                    <a:p>
                      <a:r>
                        <a:rPr lang="en-GB" altLang="en-GB" sz="1000" dirty="0">
                          <a:latin typeface="XCCW Joined 1a" panose="03050602040000000000" pitchFamily="66" charset="0"/>
                        </a:rPr>
                        <a:t>6</a:t>
                      </a:r>
                      <a:endParaRPr lang="en-GB" altLang="en-GB" sz="1000" b="0" dirty="0">
                        <a:latin typeface="XCCW Joined 1a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latin typeface="XCCW Joined 1a" panose="03050602040000000000" pitchFamily="66" charset="0"/>
                        </a:rPr>
                        <a:t>Y2 Sail the Seven Seas</a:t>
                      </a:r>
                      <a:endParaRPr lang="en-GB" sz="7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XCCW Joined 1a" panose="03050602040000000000" pitchFamily="66" charset="0"/>
                        </a:rPr>
                        <a:t>The seven continents are; Europe, North America, South America, Africa, Asia, Australia and Antarctica. The five oceans are; Pacific Ocean, Atlantic Ocean, Indian Ocean, Southern Ocean, Arctic Ocean.</a:t>
                      </a:r>
                      <a:endParaRPr lang="en-GB" sz="8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990075"/>
              </p:ext>
            </p:extLst>
          </p:nvPr>
        </p:nvGraphicFramePr>
        <p:xfrm>
          <a:off x="6220313" y="452761"/>
          <a:ext cx="3656765" cy="626958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4058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262707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693658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XCCW Joined 1a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669539">
                <a:tc>
                  <a:txBody>
                    <a:bodyPr/>
                    <a:lstStyle/>
                    <a:p>
                      <a:r>
                        <a:rPr lang="en-US" sz="1200" b="0" dirty="0"/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The Nile is the longest river in the world and it is located in Africa. The second longest is the Amazon, South America and the third longest is the Yangtze </a:t>
                      </a:r>
                      <a:r>
                        <a:rPr lang="en-US" sz="900" kern="120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in Asia.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521360">
                <a:tc>
                  <a:txBody>
                    <a:bodyPr/>
                    <a:lstStyle/>
                    <a:p>
                      <a:r>
                        <a:rPr lang="en-US" sz="1200" b="0" dirty="0"/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XCCW Joined 1a" panose="03050602040000000000" pitchFamily="66" charset="0"/>
                        </a:rPr>
                        <a:t>There are three stages to a river’s journey; the upper course, the middle course and the lower course.</a:t>
                      </a:r>
                      <a:endParaRPr lang="en-GB" sz="9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445609">
                <a:tc>
                  <a:txBody>
                    <a:bodyPr/>
                    <a:lstStyle/>
                    <a:p>
                      <a:r>
                        <a:rPr lang="en-US" sz="1200" b="0" dirty="0"/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A river’s journey starts at high ground (source) and flows downwards to the sea (mouth).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594781"/>
                  </a:ext>
                </a:extLst>
              </a:tr>
              <a:tr h="557013">
                <a:tc>
                  <a:txBody>
                    <a:bodyPr/>
                    <a:lstStyle/>
                    <a:p>
                      <a:r>
                        <a:rPr lang="en-US" sz="1200" b="0" dirty="0"/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meander is formed with erosion on the outside of the bend and deposition of mud and silt on the inside of a bend. </a:t>
                      </a:r>
                      <a:endParaRPr lang="en-GB" sz="900" dirty="0">
                        <a:effectLst/>
                        <a:latin typeface="XCCW Joined 1a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398772385"/>
                  </a:ext>
                </a:extLst>
              </a:tr>
              <a:tr h="669539">
                <a:tc>
                  <a:txBody>
                    <a:bodyPr/>
                    <a:lstStyle/>
                    <a:p>
                      <a:r>
                        <a:rPr lang="en-US" sz="1200" b="0" dirty="0"/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The water cycle is a process that moves water around the Earth. It contains four stages; evaporation, condensation, precipitation and transportation or collection.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2408064"/>
                  </a:ext>
                </a:extLst>
              </a:tr>
              <a:tr h="370216">
                <a:tc>
                  <a:txBody>
                    <a:bodyPr/>
                    <a:lstStyle/>
                    <a:p>
                      <a:r>
                        <a:rPr lang="en-US" sz="1200" b="0" dirty="0"/>
                        <a:t>6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There are nine geographical regions of England. We live in the Midlands. 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3600408"/>
                  </a:ext>
                </a:extLst>
              </a:tr>
              <a:tr h="547728">
                <a:tc>
                  <a:txBody>
                    <a:bodyPr/>
                    <a:lstStyle/>
                    <a:p>
                      <a:r>
                        <a:rPr lang="en-GB" altLang="en-GB" sz="1200" b="0" dirty="0"/>
                        <a:t>7</a:t>
                      </a:r>
                      <a:endParaRPr lang="en-US" sz="1200" b="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The River Thames is the longest river in England and the Trent is the second longest river in England runs through Nottingham.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1194389"/>
                  </a:ext>
                </a:extLst>
              </a:tr>
              <a:tr h="405001">
                <a:tc>
                  <a:txBody>
                    <a:bodyPr/>
                    <a:lstStyle/>
                    <a:p>
                      <a:r>
                        <a:rPr lang="en-US" sz="1200" b="0" dirty="0"/>
                        <a:t>8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Historically, people settled by a river for; fresh water, farming, trade and defense. 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5794675"/>
                  </a:ext>
                </a:extLst>
              </a:tr>
              <a:tr h="529337"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XCCW Joined 1a" panose="03050602040000000000" pitchFamily="66" charset="0"/>
                        </a:rPr>
                        <a:t>9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Now, people settle by rivers for the leisure activities, sightseeing of tourist attractions, bars and restaurants.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6520154"/>
                  </a:ext>
                </a:extLst>
              </a:tr>
              <a:tr h="860583">
                <a:tc>
                  <a:txBody>
                    <a:bodyPr/>
                    <a:lstStyle/>
                    <a:p>
                      <a:r>
                        <a:rPr lang="en-US" sz="1200" b="0" dirty="0"/>
                        <a:t>10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There are positives and negatives for the leisure activities. The positives include; enjoyment, provides physical activity, good for well-being, brings money in. The negatives include; litter, pollution, harms wildlife and their habitats.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0796219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3315868" y="36696"/>
            <a:ext cx="3274265" cy="317924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>
                <a:latin typeface="CCW Cursive Writing 1" panose="03050602040000000000" pitchFamily="66" charset="0"/>
              </a:rPr>
              <a:t>Flow Knowledge Organiser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94E01A-2515-45BF-A6FE-F9CAAE5303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0290" y="577498"/>
            <a:ext cx="3408227" cy="226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3" ma:contentTypeDescription="Create a new document." ma:contentTypeScope="" ma:versionID="0e339e2919bee65cf59b0afd5a78b75a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c95cdb3cf0a966843626f5642ecf82ff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Props1.xml><?xml version="1.0" encoding="utf-8"?>
<ds:datastoreItem xmlns:ds="http://schemas.openxmlformats.org/officeDocument/2006/customXml" ds:itemID="{953E31B4-094F-4EF5-B154-71803DF563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385f6-dd65-4bd2-90e2-003ddeccf305"/>
    <ds:schemaRef ds:uri="3e3e280b-8a27-4d81-a4c8-402f3e36e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51C18B-9DEF-430B-92ED-57740B9567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DE3D24-B28F-4A71-A54D-02130035BCEE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3e3e280b-8a27-4d81-a4c8-402f3e36e39c"/>
    <ds:schemaRef ds:uri="http://schemas.microsoft.com/office/infopath/2007/PartnerControls"/>
    <ds:schemaRef ds:uri="http://purl.org/dc/elements/1.1/"/>
    <ds:schemaRef ds:uri="b4d385f6-dd65-4bd2-90e2-003ddeccf305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6273</TotalTime>
  <Words>551</Words>
  <Application>Microsoft Office PowerPoint</Application>
  <PresentationFormat>A4 Paper (210x297 mm)</PresentationFormat>
  <Paragraphs>62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CCW Cursive Writing 1</vt:lpstr>
      <vt:lpstr>Times New Roman</vt:lpstr>
      <vt:lpstr>XCCW Joined 1a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Chelsea Gee</cp:lastModifiedBy>
  <cp:revision>104</cp:revision>
  <cp:lastPrinted>2025-09-04T07:58:11Z</cp:lastPrinted>
  <dcterms:created xsi:type="dcterms:W3CDTF">2017-10-15T20:56:30Z</dcterms:created>
  <dcterms:modified xsi:type="dcterms:W3CDTF">2025-09-04T07:58:24Z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