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n Wallis" userId="14d927a2-156c-45fa-b1e2-db43449603d5" providerId="ADAL" clId="{44FBF306-9915-46D8-97D9-70CDC0FE2B68}"/>
    <pc:docChg chg="undo redo custSel addSld delSld modSld">
      <pc:chgData name="Lauren Wallis" userId="14d927a2-156c-45fa-b1e2-db43449603d5" providerId="ADAL" clId="{44FBF306-9915-46D8-97D9-70CDC0FE2B68}" dt="2024-07-27T21:31:37.452" v="3113" actId="20577"/>
      <pc:docMkLst>
        <pc:docMk/>
      </pc:docMkLst>
      <pc:sldChg chg="addSp delSp modSp">
        <pc:chgData name="Lauren Wallis" userId="14d927a2-156c-45fa-b1e2-db43449603d5" providerId="ADAL" clId="{44FBF306-9915-46D8-97D9-70CDC0FE2B68}" dt="2024-07-27T20:56:10.559" v="323" actId="1076"/>
        <pc:sldMkLst>
          <pc:docMk/>
          <pc:sldMk cId="1001561410" sldId="256"/>
        </pc:sldMkLst>
        <pc:spChg chg="del">
          <ac:chgData name="Lauren Wallis" userId="14d927a2-156c-45fa-b1e2-db43449603d5" providerId="ADAL" clId="{44FBF306-9915-46D8-97D9-70CDC0FE2B68}" dt="2024-07-27T20:46:21.325" v="1" actId="478"/>
          <ac:spMkLst>
            <pc:docMk/>
            <pc:sldMk cId="1001561410" sldId="256"/>
            <ac:spMk id="11" creationId="{3FE3870A-01DF-45A6-BFB3-485FE9F677C7}"/>
          </ac:spMkLst>
        </pc:spChg>
        <pc:spChg chg="del">
          <ac:chgData name="Lauren Wallis" userId="14d927a2-156c-45fa-b1e2-db43449603d5" providerId="ADAL" clId="{44FBF306-9915-46D8-97D9-70CDC0FE2B68}" dt="2024-07-27T20:46:21.325" v="1" actId="478"/>
          <ac:spMkLst>
            <pc:docMk/>
            <pc:sldMk cId="1001561410" sldId="256"/>
            <ac:spMk id="14" creationId="{3D22B171-45EF-40F6-B9BF-986E93C4E983}"/>
          </ac:spMkLst>
        </pc:spChg>
        <pc:spChg chg="del">
          <ac:chgData name="Lauren Wallis" userId="14d927a2-156c-45fa-b1e2-db43449603d5" providerId="ADAL" clId="{44FBF306-9915-46D8-97D9-70CDC0FE2B68}" dt="2024-07-27T20:46:21.325" v="1" actId="478"/>
          <ac:spMkLst>
            <pc:docMk/>
            <pc:sldMk cId="1001561410" sldId="256"/>
            <ac:spMk id="15" creationId="{CFB33C58-1857-4D54-AC00-C2024B373FBF}"/>
          </ac:spMkLst>
        </pc:spChg>
        <pc:spChg chg="del">
          <ac:chgData name="Lauren Wallis" userId="14d927a2-156c-45fa-b1e2-db43449603d5" providerId="ADAL" clId="{44FBF306-9915-46D8-97D9-70CDC0FE2B68}" dt="2024-07-27T20:46:25.178" v="2" actId="478"/>
          <ac:spMkLst>
            <pc:docMk/>
            <pc:sldMk cId="1001561410" sldId="256"/>
            <ac:spMk id="16" creationId="{62BBC507-9AC5-474C-9BD9-51C8D1AD4399}"/>
          </ac:spMkLst>
        </pc:spChg>
        <pc:graphicFrameChg chg="modGraphic">
          <ac:chgData name="Lauren Wallis" userId="14d927a2-156c-45fa-b1e2-db43449603d5" providerId="ADAL" clId="{44FBF306-9915-46D8-97D9-70CDC0FE2B68}" dt="2024-07-27T20:55:55.074" v="320" actId="14734"/>
          <ac:graphicFrameMkLst>
            <pc:docMk/>
            <pc:sldMk cId="1001561410" sldId="256"/>
            <ac:graphicFrameMk id="5" creationId="{FF6D06D6-4042-4315-A74B-A1545E5DABF2}"/>
          </ac:graphicFrameMkLst>
        </pc:graphicFrameChg>
        <pc:graphicFrameChg chg="mod modGraphic">
          <ac:chgData name="Lauren Wallis" userId="14d927a2-156c-45fa-b1e2-db43449603d5" providerId="ADAL" clId="{44FBF306-9915-46D8-97D9-70CDC0FE2B68}" dt="2024-07-27T20:55:43.289" v="318" actId="14734"/>
          <ac:graphicFrameMkLst>
            <pc:docMk/>
            <pc:sldMk cId="1001561410" sldId="256"/>
            <ac:graphicFrameMk id="7" creationId="{30B0717B-D407-4A75-808B-387925A191C6}"/>
          </ac:graphicFrameMkLst>
        </pc:graphicFrameChg>
        <pc:graphicFrameChg chg="modGraphic">
          <ac:chgData name="Lauren Wallis" userId="14d927a2-156c-45fa-b1e2-db43449603d5" providerId="ADAL" clId="{44FBF306-9915-46D8-97D9-70CDC0FE2B68}" dt="2024-07-27T20:56:00.779" v="321" actId="14734"/>
          <ac:graphicFrameMkLst>
            <pc:docMk/>
            <pc:sldMk cId="1001561410" sldId="256"/>
            <ac:graphicFrameMk id="8" creationId="{ED68C4A9-AF4F-4DAE-83FC-17B24D4FD8F6}"/>
          </ac:graphicFrameMkLst>
        </pc:graphicFrameChg>
        <pc:picChg chg="mod">
          <ac:chgData name="Lauren Wallis" userId="14d927a2-156c-45fa-b1e2-db43449603d5" providerId="ADAL" clId="{44FBF306-9915-46D8-97D9-70CDC0FE2B68}" dt="2024-07-27T20:56:08.859" v="322" actId="1076"/>
          <ac:picMkLst>
            <pc:docMk/>
            <pc:sldMk cId="1001561410" sldId="256"/>
            <ac:picMk id="17" creationId="{F1988F45-D148-42D1-946C-64B3E8199AFD}"/>
          </ac:picMkLst>
        </pc:picChg>
        <pc:picChg chg="add mod modCrop">
          <ac:chgData name="Lauren Wallis" userId="14d927a2-156c-45fa-b1e2-db43449603d5" providerId="ADAL" clId="{44FBF306-9915-46D8-97D9-70CDC0FE2B68}" dt="2024-07-27T20:54:32.505" v="254" actId="1076"/>
          <ac:picMkLst>
            <pc:docMk/>
            <pc:sldMk cId="1001561410" sldId="256"/>
            <ac:picMk id="18" creationId="{664B8CE4-8111-4478-85AB-DE307F1C1023}"/>
          </ac:picMkLst>
        </pc:picChg>
        <pc:picChg chg="add mod modCrop">
          <ac:chgData name="Lauren Wallis" userId="14d927a2-156c-45fa-b1e2-db43449603d5" providerId="ADAL" clId="{44FBF306-9915-46D8-97D9-70CDC0FE2B68}" dt="2024-07-27T20:54:54.311" v="281" actId="1076"/>
          <ac:picMkLst>
            <pc:docMk/>
            <pc:sldMk cId="1001561410" sldId="256"/>
            <ac:picMk id="19" creationId="{738ACFAF-9288-46DD-8FFE-CB378053BEDB}"/>
          </ac:picMkLst>
        </pc:picChg>
        <pc:picChg chg="add mod">
          <ac:chgData name="Lauren Wallis" userId="14d927a2-156c-45fa-b1e2-db43449603d5" providerId="ADAL" clId="{44FBF306-9915-46D8-97D9-70CDC0FE2B68}" dt="2024-07-27T20:55:11.596" v="308" actId="1076"/>
          <ac:picMkLst>
            <pc:docMk/>
            <pc:sldMk cId="1001561410" sldId="256"/>
            <ac:picMk id="20" creationId="{894CD0DD-B10D-427F-80B3-1E39EFB7CCDB}"/>
          </ac:picMkLst>
        </pc:picChg>
        <pc:picChg chg="add mod">
          <ac:chgData name="Lauren Wallis" userId="14d927a2-156c-45fa-b1e2-db43449603d5" providerId="ADAL" clId="{44FBF306-9915-46D8-97D9-70CDC0FE2B68}" dt="2024-07-27T20:55:15.167" v="309" actId="1076"/>
          <ac:picMkLst>
            <pc:docMk/>
            <pc:sldMk cId="1001561410" sldId="256"/>
            <ac:picMk id="21" creationId="{B3D08053-5752-454B-A389-C6DB6FE8EB00}"/>
          </ac:picMkLst>
        </pc:picChg>
        <pc:picChg chg="add mod">
          <ac:chgData name="Lauren Wallis" userId="14d927a2-156c-45fa-b1e2-db43449603d5" providerId="ADAL" clId="{44FBF306-9915-46D8-97D9-70CDC0FE2B68}" dt="2024-07-27T20:55:24.851" v="311" actId="1076"/>
          <ac:picMkLst>
            <pc:docMk/>
            <pc:sldMk cId="1001561410" sldId="256"/>
            <ac:picMk id="22" creationId="{B4E1F51C-538F-43DB-A471-0C71289C6648}"/>
          </ac:picMkLst>
        </pc:picChg>
        <pc:picChg chg="add mod">
          <ac:chgData name="Lauren Wallis" userId="14d927a2-156c-45fa-b1e2-db43449603d5" providerId="ADAL" clId="{44FBF306-9915-46D8-97D9-70CDC0FE2B68}" dt="2024-07-27T20:55:39.274" v="317" actId="1076"/>
          <ac:picMkLst>
            <pc:docMk/>
            <pc:sldMk cId="1001561410" sldId="256"/>
            <ac:picMk id="23" creationId="{8A66A60B-679B-4BF5-8255-1EC6E2E97DC6}"/>
          </ac:picMkLst>
        </pc:picChg>
        <pc:picChg chg="mod">
          <ac:chgData name="Lauren Wallis" userId="14d927a2-156c-45fa-b1e2-db43449603d5" providerId="ADAL" clId="{44FBF306-9915-46D8-97D9-70CDC0FE2B68}" dt="2024-07-27T20:56:10.559" v="323" actId="1076"/>
          <ac:picMkLst>
            <pc:docMk/>
            <pc:sldMk cId="1001561410" sldId="256"/>
            <ac:picMk id="1026" creationId="{1945B713-53DC-4FD8-B4D7-2E0C3D9B8BF5}"/>
          </ac:picMkLst>
        </pc:picChg>
        <pc:cxnChg chg="del">
          <ac:chgData name="Lauren Wallis" userId="14d927a2-156c-45fa-b1e2-db43449603d5" providerId="ADAL" clId="{44FBF306-9915-46D8-97D9-70CDC0FE2B68}" dt="2024-07-27T20:46:25.178" v="2" actId="478"/>
          <ac:cxnSpMkLst>
            <pc:docMk/>
            <pc:sldMk cId="1001561410" sldId="256"/>
            <ac:cxnSpMk id="12" creationId="{8A6B9BA9-8B80-4F7A-B94E-B655823CAB5C}"/>
          </ac:cxnSpMkLst>
        </pc:cxnChg>
        <pc:cxnChg chg="del">
          <ac:chgData name="Lauren Wallis" userId="14d927a2-156c-45fa-b1e2-db43449603d5" providerId="ADAL" clId="{44FBF306-9915-46D8-97D9-70CDC0FE2B68}" dt="2024-07-27T20:46:25.178" v="2" actId="478"/>
          <ac:cxnSpMkLst>
            <pc:docMk/>
            <pc:sldMk cId="1001561410" sldId="256"/>
            <ac:cxnSpMk id="13" creationId="{456AB40A-6043-43A1-AF94-0F9F2DCCD9D3}"/>
          </ac:cxnSpMkLst>
        </pc:cxnChg>
      </pc:sldChg>
      <pc:sldChg chg="addSp delSp modSp add">
        <pc:chgData name="Lauren Wallis" userId="14d927a2-156c-45fa-b1e2-db43449603d5" providerId="ADAL" clId="{44FBF306-9915-46D8-97D9-70CDC0FE2B68}" dt="2024-07-27T21:19:51.152" v="2448" actId="20577"/>
        <pc:sldMkLst>
          <pc:docMk/>
          <pc:sldMk cId="1098437610" sldId="257"/>
        </pc:sldMkLst>
        <pc:spChg chg="del">
          <ac:chgData name="Lauren Wallis" userId="14d927a2-156c-45fa-b1e2-db43449603d5" providerId="ADAL" clId="{44FBF306-9915-46D8-97D9-70CDC0FE2B68}" dt="2024-07-27T20:56:58.121" v="326" actId="478"/>
          <ac:spMkLst>
            <pc:docMk/>
            <pc:sldMk cId="1098437610" sldId="257"/>
            <ac:spMk id="2" creationId="{B4DA5F44-BC51-4F68-ACB1-2EF85E2DC564}"/>
          </ac:spMkLst>
        </pc:spChg>
        <pc:spChg chg="del">
          <ac:chgData name="Lauren Wallis" userId="14d927a2-156c-45fa-b1e2-db43449603d5" providerId="ADAL" clId="{44FBF306-9915-46D8-97D9-70CDC0FE2B68}" dt="2024-07-27T20:56:58.121" v="326" actId="478"/>
          <ac:spMkLst>
            <pc:docMk/>
            <pc:sldMk cId="1098437610" sldId="257"/>
            <ac:spMk id="3" creationId="{B554D0BB-C0E5-4339-9F54-4556F4749437}"/>
          </ac:spMkLst>
        </pc:spChg>
        <pc:spChg chg="add">
          <ac:chgData name="Lauren Wallis" userId="14d927a2-156c-45fa-b1e2-db43449603d5" providerId="ADAL" clId="{44FBF306-9915-46D8-97D9-70CDC0FE2B68}" dt="2024-07-27T20:56:59.171" v="327"/>
          <ac:spMkLst>
            <pc:docMk/>
            <pc:sldMk cId="1098437610" sldId="257"/>
            <ac:spMk id="4" creationId="{F3EC3487-199A-460A-9CF1-FCDBB1D81E5A}"/>
          </ac:spMkLst>
        </pc:spChg>
        <pc:spChg chg="add mod">
          <ac:chgData name="Lauren Wallis" userId="14d927a2-156c-45fa-b1e2-db43449603d5" providerId="ADAL" clId="{44FBF306-9915-46D8-97D9-70CDC0FE2B68}" dt="2024-07-27T20:57:20.483" v="361" actId="20577"/>
          <ac:spMkLst>
            <pc:docMk/>
            <pc:sldMk cId="1098437610" sldId="257"/>
            <ac:spMk id="6" creationId="{B24111CB-2C1A-4A11-8C64-6E38B4F4B2EB}"/>
          </ac:spMkLst>
        </pc:spChg>
        <pc:spChg chg="add del">
          <ac:chgData name="Lauren Wallis" userId="14d927a2-156c-45fa-b1e2-db43449603d5" providerId="ADAL" clId="{44FBF306-9915-46D8-97D9-70CDC0FE2B68}" dt="2024-07-27T20:57:50.773" v="364" actId="478"/>
          <ac:spMkLst>
            <pc:docMk/>
            <pc:sldMk cId="1098437610" sldId="257"/>
            <ac:spMk id="11" creationId="{CE5F0D58-C4BD-4DA5-82F9-FD4AE395AD62}"/>
          </ac:spMkLst>
        </pc:spChg>
        <pc:spChg chg="add del">
          <ac:chgData name="Lauren Wallis" userId="14d927a2-156c-45fa-b1e2-db43449603d5" providerId="ADAL" clId="{44FBF306-9915-46D8-97D9-70CDC0FE2B68}" dt="2024-07-27T20:57:52.864" v="365" actId="478"/>
          <ac:spMkLst>
            <pc:docMk/>
            <pc:sldMk cId="1098437610" sldId="257"/>
            <ac:spMk id="14" creationId="{815DB38A-B1C4-4B1B-A3A1-59A8BCDC3A2B}"/>
          </ac:spMkLst>
        </pc:spChg>
        <pc:spChg chg="add del">
          <ac:chgData name="Lauren Wallis" userId="14d927a2-156c-45fa-b1e2-db43449603d5" providerId="ADAL" clId="{44FBF306-9915-46D8-97D9-70CDC0FE2B68}" dt="2024-07-27T20:57:52.864" v="365" actId="478"/>
          <ac:spMkLst>
            <pc:docMk/>
            <pc:sldMk cId="1098437610" sldId="257"/>
            <ac:spMk id="15" creationId="{193ECF1E-DDF7-4579-ACC1-934E953C35D0}"/>
          </ac:spMkLst>
        </pc:spChg>
        <pc:spChg chg="add del">
          <ac:chgData name="Lauren Wallis" userId="14d927a2-156c-45fa-b1e2-db43449603d5" providerId="ADAL" clId="{44FBF306-9915-46D8-97D9-70CDC0FE2B68}" dt="2024-07-27T20:57:50.773" v="364" actId="478"/>
          <ac:spMkLst>
            <pc:docMk/>
            <pc:sldMk cId="1098437610" sldId="257"/>
            <ac:spMk id="16" creationId="{F462D605-73B8-4DAE-A7B3-4B75964EF727}"/>
          </ac:spMkLst>
        </pc:spChg>
        <pc:spChg chg="add mod">
          <ac:chgData name="Lauren Wallis" userId="14d927a2-156c-45fa-b1e2-db43449603d5" providerId="ADAL" clId="{44FBF306-9915-46D8-97D9-70CDC0FE2B68}" dt="2024-07-27T21:08:16.103" v="971" actId="1076"/>
          <ac:spMkLst>
            <pc:docMk/>
            <pc:sldMk cId="1098437610" sldId="257"/>
            <ac:spMk id="22" creationId="{3FBDCF54-D5D2-4804-9BD3-6D42752AB4C3}"/>
          </ac:spMkLst>
        </pc:spChg>
        <pc:spChg chg="add mod">
          <ac:chgData name="Lauren Wallis" userId="14d927a2-156c-45fa-b1e2-db43449603d5" providerId="ADAL" clId="{44FBF306-9915-46D8-97D9-70CDC0FE2B68}" dt="2024-07-27T21:09:05.645" v="1028" actId="20577"/>
          <ac:spMkLst>
            <pc:docMk/>
            <pc:sldMk cId="1098437610" sldId="257"/>
            <ac:spMk id="23" creationId="{1E2ADDB8-5EC7-4EEC-A474-0FF931F80977}"/>
          </ac:spMkLst>
        </pc:spChg>
        <pc:graphicFrameChg chg="add mod modGraphic">
          <ac:chgData name="Lauren Wallis" userId="14d927a2-156c-45fa-b1e2-db43449603d5" providerId="ADAL" clId="{44FBF306-9915-46D8-97D9-70CDC0FE2B68}" dt="2024-07-27T21:19:51.152" v="2448" actId="20577"/>
          <ac:graphicFrameMkLst>
            <pc:docMk/>
            <pc:sldMk cId="1098437610" sldId="257"/>
            <ac:graphicFrameMk id="5" creationId="{E242E77E-9580-4063-8DCE-EC133AF4991A}"/>
          </ac:graphicFrameMkLst>
        </pc:graphicFrameChg>
        <pc:graphicFrameChg chg="add mod modGraphic">
          <ac:chgData name="Lauren Wallis" userId="14d927a2-156c-45fa-b1e2-db43449603d5" providerId="ADAL" clId="{44FBF306-9915-46D8-97D9-70CDC0FE2B68}" dt="2024-07-27T21:06:15.616" v="854" actId="20577"/>
          <ac:graphicFrameMkLst>
            <pc:docMk/>
            <pc:sldMk cId="1098437610" sldId="257"/>
            <ac:graphicFrameMk id="7" creationId="{8A19CF27-D026-4E26-AEC3-A6E05C2FC3FD}"/>
          </ac:graphicFrameMkLst>
        </pc:graphicFrameChg>
        <pc:graphicFrameChg chg="add mod modGraphic">
          <ac:chgData name="Lauren Wallis" userId="14d927a2-156c-45fa-b1e2-db43449603d5" providerId="ADAL" clId="{44FBF306-9915-46D8-97D9-70CDC0FE2B68}" dt="2024-07-27T21:01:50.625" v="603" actId="14734"/>
          <ac:graphicFrameMkLst>
            <pc:docMk/>
            <pc:sldMk cId="1098437610" sldId="257"/>
            <ac:graphicFrameMk id="8" creationId="{41B93667-CF61-438F-95D3-90E170FAECC4}"/>
          </ac:graphicFrameMkLst>
        </pc:graphicFrameChg>
        <pc:graphicFrameChg chg="add modGraphic">
          <ac:chgData name="Lauren Wallis" userId="14d927a2-156c-45fa-b1e2-db43449603d5" providerId="ADAL" clId="{44FBF306-9915-46D8-97D9-70CDC0FE2B68}" dt="2024-07-27T21:02:57.824" v="687" actId="14734"/>
          <ac:graphicFrameMkLst>
            <pc:docMk/>
            <pc:sldMk cId="1098437610" sldId="257"/>
            <ac:graphicFrameMk id="9" creationId="{BED32418-592B-4295-A009-995E18487CF6}"/>
          </ac:graphicFrameMkLst>
        </pc:graphicFrameChg>
        <pc:graphicFrameChg chg="add del modGraphic">
          <ac:chgData name="Lauren Wallis" userId="14d927a2-156c-45fa-b1e2-db43449603d5" providerId="ADAL" clId="{44FBF306-9915-46D8-97D9-70CDC0FE2B68}" dt="2024-07-27T20:58:40.437" v="387" actId="478"/>
          <ac:graphicFrameMkLst>
            <pc:docMk/>
            <pc:sldMk cId="1098437610" sldId="257"/>
            <ac:graphicFrameMk id="10" creationId="{357C6736-472B-4034-B6C8-B8EB858DA602}"/>
          </ac:graphicFrameMkLst>
        </pc:graphicFrameChg>
        <pc:picChg chg="add mod">
          <ac:chgData name="Lauren Wallis" userId="14d927a2-156c-45fa-b1e2-db43449603d5" providerId="ADAL" clId="{44FBF306-9915-46D8-97D9-70CDC0FE2B68}" dt="2024-07-27T21:06:34.601" v="859" actId="14100"/>
          <ac:picMkLst>
            <pc:docMk/>
            <pc:sldMk cId="1098437610" sldId="257"/>
            <ac:picMk id="17" creationId="{49EB1E5C-019C-4243-BF6F-B079199588D8}"/>
          </ac:picMkLst>
        </pc:picChg>
        <pc:cxnChg chg="add del">
          <ac:chgData name="Lauren Wallis" userId="14d927a2-156c-45fa-b1e2-db43449603d5" providerId="ADAL" clId="{44FBF306-9915-46D8-97D9-70CDC0FE2B68}" dt="2024-07-27T20:57:55.806" v="366" actId="478"/>
          <ac:cxnSpMkLst>
            <pc:docMk/>
            <pc:sldMk cId="1098437610" sldId="257"/>
            <ac:cxnSpMk id="12" creationId="{A03135FB-05C5-450E-B171-FE9141245F99}"/>
          </ac:cxnSpMkLst>
        </pc:cxnChg>
        <pc:cxnChg chg="add del">
          <ac:chgData name="Lauren Wallis" userId="14d927a2-156c-45fa-b1e2-db43449603d5" providerId="ADAL" clId="{44FBF306-9915-46D8-97D9-70CDC0FE2B68}" dt="2024-07-27T20:57:55.806" v="366" actId="478"/>
          <ac:cxnSpMkLst>
            <pc:docMk/>
            <pc:sldMk cId="1098437610" sldId="257"/>
            <ac:cxnSpMk id="13" creationId="{BE313DCA-3000-470F-89C7-0C33365CB936}"/>
          </ac:cxnSpMkLst>
        </pc:cxnChg>
        <pc:cxnChg chg="add mod">
          <ac:chgData name="Lauren Wallis" userId="14d927a2-156c-45fa-b1e2-db43449603d5" providerId="ADAL" clId="{44FBF306-9915-46D8-97D9-70CDC0FE2B68}" dt="2024-07-27T21:06:49.017" v="860" actId="11529"/>
          <ac:cxnSpMkLst>
            <pc:docMk/>
            <pc:sldMk cId="1098437610" sldId="257"/>
            <ac:cxnSpMk id="19" creationId="{66C47011-6887-456C-8A94-886835C04376}"/>
          </ac:cxnSpMkLst>
        </pc:cxnChg>
        <pc:cxnChg chg="add mod">
          <ac:chgData name="Lauren Wallis" userId="14d927a2-156c-45fa-b1e2-db43449603d5" providerId="ADAL" clId="{44FBF306-9915-46D8-97D9-70CDC0FE2B68}" dt="2024-07-27T21:06:59.122" v="861" actId="11529"/>
          <ac:cxnSpMkLst>
            <pc:docMk/>
            <pc:sldMk cId="1098437610" sldId="257"/>
            <ac:cxnSpMk id="21" creationId="{46FB8E11-50ED-4801-A066-24DFAB68252A}"/>
          </ac:cxnSpMkLst>
        </pc:cxnChg>
      </pc:sldChg>
      <pc:sldChg chg="del">
        <pc:chgData name="Lauren Wallis" userId="14d927a2-156c-45fa-b1e2-db43449603d5" providerId="ADAL" clId="{44FBF306-9915-46D8-97D9-70CDC0FE2B68}" dt="2024-07-27T20:56:13.236" v="324" actId="2696"/>
        <pc:sldMkLst>
          <pc:docMk/>
          <pc:sldMk cId="1315067371" sldId="257"/>
        </pc:sldMkLst>
      </pc:sldChg>
      <pc:sldChg chg="addSp delSp modSp add">
        <pc:chgData name="Lauren Wallis" userId="14d927a2-156c-45fa-b1e2-db43449603d5" providerId="ADAL" clId="{44FBF306-9915-46D8-97D9-70CDC0FE2B68}" dt="2024-07-27T21:31:37.452" v="3113" actId="20577"/>
        <pc:sldMkLst>
          <pc:docMk/>
          <pc:sldMk cId="3465537577" sldId="258"/>
        </pc:sldMkLst>
        <pc:spChg chg="del">
          <ac:chgData name="Lauren Wallis" userId="14d927a2-156c-45fa-b1e2-db43449603d5" providerId="ADAL" clId="{44FBF306-9915-46D8-97D9-70CDC0FE2B68}" dt="2024-07-27T21:09:40.606" v="1030" actId="478"/>
          <ac:spMkLst>
            <pc:docMk/>
            <pc:sldMk cId="3465537577" sldId="258"/>
            <ac:spMk id="2" creationId="{A2A1DC3C-E4F7-4955-86D0-F00A5FD22B93}"/>
          </ac:spMkLst>
        </pc:spChg>
        <pc:spChg chg="del">
          <ac:chgData name="Lauren Wallis" userId="14d927a2-156c-45fa-b1e2-db43449603d5" providerId="ADAL" clId="{44FBF306-9915-46D8-97D9-70CDC0FE2B68}" dt="2024-07-27T21:09:40.606" v="1030" actId="478"/>
          <ac:spMkLst>
            <pc:docMk/>
            <pc:sldMk cId="3465537577" sldId="258"/>
            <ac:spMk id="3" creationId="{C3E04D8E-6EA6-40C3-B1F4-AE9FC93161C0}"/>
          </ac:spMkLst>
        </pc:spChg>
        <pc:spChg chg="add">
          <ac:chgData name="Lauren Wallis" userId="14d927a2-156c-45fa-b1e2-db43449603d5" providerId="ADAL" clId="{44FBF306-9915-46D8-97D9-70CDC0FE2B68}" dt="2024-07-27T21:09:41.317" v="1031"/>
          <ac:spMkLst>
            <pc:docMk/>
            <pc:sldMk cId="3465537577" sldId="258"/>
            <ac:spMk id="4" creationId="{AB8551F3-05C5-489D-A50B-C9B5021C416E}"/>
          </ac:spMkLst>
        </pc:spChg>
        <pc:spChg chg="add mod">
          <ac:chgData name="Lauren Wallis" userId="14d927a2-156c-45fa-b1e2-db43449603d5" providerId="ADAL" clId="{44FBF306-9915-46D8-97D9-70CDC0FE2B68}" dt="2024-07-27T21:10:00.873" v="1080" actId="1076"/>
          <ac:spMkLst>
            <pc:docMk/>
            <pc:sldMk cId="3465537577" sldId="258"/>
            <ac:spMk id="6" creationId="{93B7BA6A-318D-46D8-94F3-8F27AF3CAD0E}"/>
          </ac:spMkLst>
        </pc:spChg>
        <pc:spChg chg="add del mod">
          <ac:chgData name="Lauren Wallis" userId="14d927a2-156c-45fa-b1e2-db43449603d5" providerId="ADAL" clId="{44FBF306-9915-46D8-97D9-70CDC0FE2B68}" dt="2024-07-27T21:23:37.233" v="2755" actId="478"/>
          <ac:spMkLst>
            <pc:docMk/>
            <pc:sldMk cId="3465537577" sldId="258"/>
            <ac:spMk id="13" creationId="{39B9F2E8-B635-49CD-9778-3E7CBF6826AD}"/>
          </ac:spMkLst>
        </pc:spChg>
        <pc:spChg chg="add del">
          <ac:chgData name="Lauren Wallis" userId="14d927a2-156c-45fa-b1e2-db43449603d5" providerId="ADAL" clId="{44FBF306-9915-46D8-97D9-70CDC0FE2B68}" dt="2024-07-27T21:23:39.527" v="2756" actId="478"/>
          <ac:spMkLst>
            <pc:docMk/>
            <pc:sldMk cId="3465537577" sldId="258"/>
            <ac:spMk id="14" creationId="{077B0E52-6635-4A70-825A-05C237493A2B}"/>
          </ac:spMkLst>
        </pc:spChg>
        <pc:spChg chg="add mod">
          <ac:chgData name="Lauren Wallis" userId="14d927a2-156c-45fa-b1e2-db43449603d5" providerId="ADAL" clId="{44FBF306-9915-46D8-97D9-70CDC0FE2B68}" dt="2024-07-27T21:25:19.818" v="2768" actId="1076"/>
          <ac:spMkLst>
            <pc:docMk/>
            <pc:sldMk cId="3465537577" sldId="258"/>
            <ac:spMk id="16" creationId="{A0DBECDB-834A-41EC-A782-29C9C66BD8E1}"/>
          </ac:spMkLst>
        </pc:spChg>
        <pc:spChg chg="add mod">
          <ac:chgData name="Lauren Wallis" userId="14d927a2-156c-45fa-b1e2-db43449603d5" providerId="ADAL" clId="{44FBF306-9915-46D8-97D9-70CDC0FE2B68}" dt="2024-07-27T21:26:40.024" v="2823" actId="1076"/>
          <ac:spMkLst>
            <pc:docMk/>
            <pc:sldMk cId="3465537577" sldId="258"/>
            <ac:spMk id="19" creationId="{16DDBD9D-5A43-4344-B86D-6FCBD78A7265}"/>
          </ac:spMkLst>
        </pc:spChg>
        <pc:spChg chg="add mod">
          <ac:chgData name="Lauren Wallis" userId="14d927a2-156c-45fa-b1e2-db43449603d5" providerId="ADAL" clId="{44FBF306-9915-46D8-97D9-70CDC0FE2B68}" dt="2024-07-27T21:26:43.916" v="2824" actId="1076"/>
          <ac:spMkLst>
            <pc:docMk/>
            <pc:sldMk cId="3465537577" sldId="258"/>
            <ac:spMk id="20" creationId="{78C13DD7-7710-4DBA-96F8-3A3C00AAE3A4}"/>
          </ac:spMkLst>
        </pc:spChg>
        <pc:spChg chg="add mod">
          <ac:chgData name="Lauren Wallis" userId="14d927a2-156c-45fa-b1e2-db43449603d5" providerId="ADAL" clId="{44FBF306-9915-46D8-97D9-70CDC0FE2B68}" dt="2024-07-27T21:27:06.298" v="2846" actId="1076"/>
          <ac:spMkLst>
            <pc:docMk/>
            <pc:sldMk cId="3465537577" sldId="258"/>
            <ac:spMk id="21" creationId="{86E84A67-E622-4D3E-88A9-4811A6B44B85}"/>
          </ac:spMkLst>
        </pc:spChg>
        <pc:spChg chg="add mod">
          <ac:chgData name="Lauren Wallis" userId="14d927a2-156c-45fa-b1e2-db43449603d5" providerId="ADAL" clId="{44FBF306-9915-46D8-97D9-70CDC0FE2B68}" dt="2024-07-27T21:27:27.052" v="2868" actId="1076"/>
          <ac:spMkLst>
            <pc:docMk/>
            <pc:sldMk cId="3465537577" sldId="258"/>
            <ac:spMk id="22" creationId="{6112544A-8631-46C0-95E1-E729EBB9BB3D}"/>
          </ac:spMkLst>
        </pc:spChg>
        <pc:graphicFrameChg chg="add mod modGraphic">
          <ac:chgData name="Lauren Wallis" userId="14d927a2-156c-45fa-b1e2-db43449603d5" providerId="ADAL" clId="{44FBF306-9915-46D8-97D9-70CDC0FE2B68}" dt="2024-07-27T21:23:21.181" v="2747" actId="1076"/>
          <ac:graphicFrameMkLst>
            <pc:docMk/>
            <pc:sldMk cId="3465537577" sldId="258"/>
            <ac:graphicFrameMk id="5" creationId="{22BC9D35-F91F-4EF1-B605-31AEFA5BA607}"/>
          </ac:graphicFrameMkLst>
        </pc:graphicFrameChg>
        <pc:graphicFrameChg chg="add modGraphic">
          <ac:chgData name="Lauren Wallis" userId="14d927a2-156c-45fa-b1e2-db43449603d5" providerId="ADAL" clId="{44FBF306-9915-46D8-97D9-70CDC0FE2B68}" dt="2024-07-27T21:31:37.452" v="3113" actId="20577"/>
          <ac:graphicFrameMkLst>
            <pc:docMk/>
            <pc:sldMk cId="3465537577" sldId="258"/>
            <ac:graphicFrameMk id="7" creationId="{53FCA134-3819-4463-952F-FAAD6D9F2386}"/>
          </ac:graphicFrameMkLst>
        </pc:graphicFrameChg>
        <pc:graphicFrameChg chg="add mod modGraphic">
          <ac:chgData name="Lauren Wallis" userId="14d927a2-156c-45fa-b1e2-db43449603d5" providerId="ADAL" clId="{44FBF306-9915-46D8-97D9-70CDC0FE2B68}" dt="2024-07-27T21:23:23.389" v="2748" actId="14100"/>
          <ac:graphicFrameMkLst>
            <pc:docMk/>
            <pc:sldMk cId="3465537577" sldId="258"/>
            <ac:graphicFrameMk id="8" creationId="{E2CED942-03AA-4B0E-BFFA-5211F5EA3CA8}"/>
          </ac:graphicFrameMkLst>
        </pc:graphicFrameChg>
        <pc:graphicFrameChg chg="add modGraphic">
          <ac:chgData name="Lauren Wallis" userId="14d927a2-156c-45fa-b1e2-db43449603d5" providerId="ADAL" clId="{44FBF306-9915-46D8-97D9-70CDC0FE2B68}" dt="2024-07-27T21:23:13.369" v="2746" actId="255"/>
          <ac:graphicFrameMkLst>
            <pc:docMk/>
            <pc:sldMk cId="3465537577" sldId="258"/>
            <ac:graphicFrameMk id="9" creationId="{6B767BFC-A8DB-47F1-AE15-A1A8ACC1E22E}"/>
          </ac:graphicFrameMkLst>
        </pc:graphicFrameChg>
        <pc:picChg chg="add del">
          <ac:chgData name="Lauren Wallis" userId="14d927a2-156c-45fa-b1e2-db43449603d5" providerId="ADAL" clId="{44FBF306-9915-46D8-97D9-70CDC0FE2B68}" dt="2024-07-27T21:23:29.688" v="2751" actId="478"/>
          <ac:picMkLst>
            <pc:docMk/>
            <pc:sldMk cId="3465537577" sldId="258"/>
            <ac:picMk id="10" creationId="{28CDA1F7-2F68-445B-8A14-7E199EB7530C}"/>
          </ac:picMkLst>
        </pc:picChg>
        <pc:picChg chg="add mod">
          <ac:chgData name="Lauren Wallis" userId="14d927a2-156c-45fa-b1e2-db43449603d5" providerId="ADAL" clId="{44FBF306-9915-46D8-97D9-70CDC0FE2B68}" dt="2024-07-27T21:24:49.357" v="2762" actId="1076"/>
          <ac:picMkLst>
            <pc:docMk/>
            <pc:sldMk cId="3465537577" sldId="258"/>
            <ac:picMk id="15" creationId="{FF747FC2-037B-46B1-97F6-DE23004F93E8}"/>
          </ac:picMkLst>
        </pc:picChg>
        <pc:cxnChg chg="add del">
          <ac:chgData name="Lauren Wallis" userId="14d927a2-156c-45fa-b1e2-db43449603d5" providerId="ADAL" clId="{44FBF306-9915-46D8-97D9-70CDC0FE2B68}" dt="2024-07-27T21:23:34.330" v="2753" actId="478"/>
          <ac:cxnSpMkLst>
            <pc:docMk/>
            <pc:sldMk cId="3465537577" sldId="258"/>
            <ac:cxnSpMk id="11" creationId="{079B9653-EA01-40F6-8BA0-28F237027FC8}"/>
          </ac:cxnSpMkLst>
        </pc:cxnChg>
        <pc:cxnChg chg="add del">
          <ac:chgData name="Lauren Wallis" userId="14d927a2-156c-45fa-b1e2-db43449603d5" providerId="ADAL" clId="{44FBF306-9915-46D8-97D9-70CDC0FE2B68}" dt="2024-07-27T21:23:31.295" v="2752" actId="478"/>
          <ac:cxnSpMkLst>
            <pc:docMk/>
            <pc:sldMk cId="3465537577" sldId="258"/>
            <ac:cxnSpMk id="12" creationId="{EF1C8ED6-5FEC-4E86-8DAF-85B5647B3104}"/>
          </ac:cxnSpMkLst>
        </pc:cxnChg>
        <pc:cxnChg chg="add del mod">
          <ac:chgData name="Lauren Wallis" userId="14d927a2-156c-45fa-b1e2-db43449603d5" providerId="ADAL" clId="{44FBF306-9915-46D8-97D9-70CDC0FE2B68}" dt="2024-07-27T21:25:32.565" v="2770" actId="11529"/>
          <ac:cxnSpMkLst>
            <pc:docMk/>
            <pc:sldMk cId="3465537577" sldId="258"/>
            <ac:cxnSpMk id="18" creationId="{9F3F4E50-32B6-4C38-B9B8-2AE862D06775}"/>
          </ac:cxnSpMkLst>
        </pc:cxnChg>
        <pc:cxnChg chg="add mod">
          <ac:chgData name="Lauren Wallis" userId="14d927a2-156c-45fa-b1e2-db43449603d5" providerId="ADAL" clId="{44FBF306-9915-46D8-97D9-70CDC0FE2B68}" dt="2024-07-27T21:27:34.796" v="2869" actId="11529"/>
          <ac:cxnSpMkLst>
            <pc:docMk/>
            <pc:sldMk cId="3465537577" sldId="258"/>
            <ac:cxnSpMk id="24" creationId="{1FA75697-804A-4C2C-BA16-87057CD52491}"/>
          </ac:cxnSpMkLst>
        </pc:cxnChg>
        <pc:cxnChg chg="add mod">
          <ac:chgData name="Lauren Wallis" userId="14d927a2-156c-45fa-b1e2-db43449603d5" providerId="ADAL" clId="{44FBF306-9915-46D8-97D9-70CDC0FE2B68}" dt="2024-07-27T21:27:45.327" v="2871" actId="14100"/>
          <ac:cxnSpMkLst>
            <pc:docMk/>
            <pc:sldMk cId="3465537577" sldId="258"/>
            <ac:cxnSpMk id="26" creationId="{6D86BDF7-FA69-4CE6-9371-B6116155E153}"/>
          </ac:cxnSpMkLst>
        </pc:cxnChg>
        <pc:cxnChg chg="add mod">
          <ac:chgData name="Lauren Wallis" userId="14d927a2-156c-45fa-b1e2-db43449603d5" providerId="ADAL" clId="{44FBF306-9915-46D8-97D9-70CDC0FE2B68}" dt="2024-07-27T21:27:51.833" v="2872" actId="11529"/>
          <ac:cxnSpMkLst>
            <pc:docMk/>
            <pc:sldMk cId="3465537577" sldId="258"/>
            <ac:cxnSpMk id="29" creationId="{E6878B29-128C-4ED4-A3A2-A5AE2D9159C5}"/>
          </ac:cxnSpMkLst>
        </pc:cxnChg>
        <pc:cxnChg chg="add mod">
          <ac:chgData name="Lauren Wallis" userId="14d927a2-156c-45fa-b1e2-db43449603d5" providerId="ADAL" clId="{44FBF306-9915-46D8-97D9-70CDC0FE2B68}" dt="2024-07-27T21:28:03.880" v="2873" actId="11529"/>
          <ac:cxnSpMkLst>
            <pc:docMk/>
            <pc:sldMk cId="3465537577" sldId="258"/>
            <ac:cxnSpMk id="31" creationId="{A51BA75A-A067-481F-9349-FA4D6BDF6BB6}"/>
          </ac:cxnSpMkLst>
        </pc:cxnChg>
        <pc:cxnChg chg="add mod">
          <ac:chgData name="Lauren Wallis" userId="14d927a2-156c-45fa-b1e2-db43449603d5" providerId="ADAL" clId="{44FBF306-9915-46D8-97D9-70CDC0FE2B68}" dt="2024-07-27T21:31:07.251" v="3038" actId="1076"/>
          <ac:cxnSpMkLst>
            <pc:docMk/>
            <pc:sldMk cId="3465537577" sldId="258"/>
            <ac:cxnSpMk id="33" creationId="{3E268D60-C4AC-4047-B564-32372F9CA940}"/>
          </ac:cxnSpMkLst>
        </pc:cxnChg>
      </pc:sldChg>
      <pc:sldChg chg="modSp add del">
        <pc:chgData name="Lauren Wallis" userId="14d927a2-156c-45fa-b1e2-db43449603d5" providerId="ADAL" clId="{44FBF306-9915-46D8-97D9-70CDC0FE2B68}" dt="2024-07-27T21:07:03.158" v="862" actId="2696"/>
        <pc:sldMkLst>
          <pc:docMk/>
          <pc:sldMk cId="3567846078" sldId="258"/>
        </pc:sldMkLst>
        <pc:spChg chg="mod">
          <ac:chgData name="Lauren Wallis" userId="14d927a2-156c-45fa-b1e2-db43449603d5" providerId="ADAL" clId="{44FBF306-9915-46D8-97D9-70CDC0FE2B68}" dt="2024-07-27T20:59:27.508" v="497" actId="5793"/>
          <ac:spMkLst>
            <pc:docMk/>
            <pc:sldMk cId="3567846078" sldId="258"/>
            <ac:spMk id="3" creationId="{58FCC122-9D11-414F-8488-DBC87594FDAD}"/>
          </ac:spMkLst>
        </pc:spChg>
      </pc:sldChg>
      <pc:sldChg chg="modSp add del">
        <pc:chgData name="Lauren Wallis" userId="14d927a2-156c-45fa-b1e2-db43449603d5" providerId="ADAL" clId="{44FBF306-9915-46D8-97D9-70CDC0FE2B68}" dt="2024-07-27T21:14:00.206" v="1587" actId="2696"/>
        <pc:sldMkLst>
          <pc:docMk/>
          <pc:sldMk cId="4103564854" sldId="259"/>
        </pc:sldMkLst>
        <pc:spChg chg="mod">
          <ac:chgData name="Lauren Wallis" userId="14d927a2-156c-45fa-b1e2-db43449603d5" providerId="ADAL" clId="{44FBF306-9915-46D8-97D9-70CDC0FE2B68}" dt="2024-07-27T21:10:26.934" v="1126" actId="20577"/>
          <ac:spMkLst>
            <pc:docMk/>
            <pc:sldMk cId="4103564854" sldId="259"/>
            <ac:spMk id="3" creationId="{08C438A0-9F70-4082-92D9-8DF3C03815E1}"/>
          </ac:spMkLst>
        </pc:spChg>
      </pc:sldChg>
    </pc:docChg>
  </pc:docChgLst>
  <pc:docChgLst>
    <pc:chgData name="Siobhan McLeod" userId="aec265ac-8142-406d-a020-22a2084a2f1e" providerId="ADAL" clId="{770E2ACF-5141-4323-AABB-9EE61A16C927}"/>
    <pc:docChg chg="modSld">
      <pc:chgData name="Siobhan McLeod" userId="aec265ac-8142-406d-a020-22a2084a2f1e" providerId="ADAL" clId="{770E2ACF-5141-4323-AABB-9EE61A16C927}" dt="2025-10-12T16:10:06.378" v="0" actId="14100"/>
      <pc:docMkLst>
        <pc:docMk/>
      </pc:docMkLst>
      <pc:sldChg chg="modSp mod">
        <pc:chgData name="Siobhan McLeod" userId="aec265ac-8142-406d-a020-22a2084a2f1e" providerId="ADAL" clId="{770E2ACF-5141-4323-AABB-9EE61A16C927}" dt="2025-10-12T16:10:06.378" v="0" actId="14100"/>
        <pc:sldMkLst>
          <pc:docMk/>
          <pc:sldMk cId="1001561410" sldId="256"/>
        </pc:sldMkLst>
        <pc:graphicFrameChg chg="mod modGraphic">
          <ac:chgData name="Siobhan McLeod" userId="aec265ac-8142-406d-a020-22a2084a2f1e" providerId="ADAL" clId="{770E2ACF-5141-4323-AABB-9EE61A16C927}" dt="2025-10-12T16:10:06.378" v="0" actId="14100"/>
          <ac:graphicFrameMkLst>
            <pc:docMk/>
            <pc:sldMk cId="1001561410" sldId="256"/>
            <ac:graphicFrameMk id="8" creationId="{ED68C4A9-AF4F-4DAE-83FC-17B24D4FD8F6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D8FC8-E19D-411D-87A6-3360ED0FE6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4E21EB-9BEC-4022-8B0A-C28F9567C1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1DBBA-9386-4D69-83A6-D960A559F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834B-0F3F-49CF-BEC1-6270C13B8463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C0F76-FC46-45AF-BBC3-329446AA2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122B10-9B2C-4738-A31B-DA876BC16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1823-227F-47F4-A85F-F629AE53B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708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1CA2D-97DC-4B76-923D-F25FB6594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7CDD65-EE5A-4EA1-B7CD-51FEE9D9C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1C72A-DC29-4A30-B219-CA6F1C805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834B-0F3F-49CF-BEC1-6270C13B8463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A07F72-ACBC-47AC-A2ED-76BAFBB89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D290A-1058-4049-B9EA-7D267EE24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1823-227F-47F4-A85F-F629AE53B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272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AD7C6B-29AD-498B-A3B0-046E53C65D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562E15-477A-4769-AA5E-7B560F5E60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31C7AA-43BC-4688-9F13-BE2CA7F57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834B-0F3F-49CF-BEC1-6270C13B8463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74347-1B51-43C1-A637-F46E7B069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213CC-6A0A-4B45-BEBF-8978F3E53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1823-227F-47F4-A85F-F629AE53B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988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EC701-7A67-47CA-9B48-EC9381E7E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A67A1-3750-4408-B5C5-7C35B24F5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B3C61-FFBE-4706-8223-CC4381EBC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834B-0F3F-49CF-BEC1-6270C13B8463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73E7D-A4E7-4465-AB11-9E5E9CEF9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EFCC3-D38B-4BE0-B06C-2662BEA7E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1823-227F-47F4-A85F-F629AE53B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385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E7083-A375-4F26-BB8D-267D18511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FD9748-BA84-40F8-A4F1-06B35D52D8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6393C-8157-4F55-8C43-D998A8D42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834B-0F3F-49CF-BEC1-6270C13B8463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637D2-6264-40D1-B2BB-E97AEC3B4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9D8CA-7079-47C4-BCB4-09E66B480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1823-227F-47F4-A85F-F629AE53B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968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479A3-934D-4BC0-8FC1-0064E296A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A0DDB-F612-467A-B541-85F4F70721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D5B375-F83A-4DDD-9256-53EED488C8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05EA3E-3514-4BC6-9C49-3E5A9731A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834B-0F3F-49CF-BEC1-6270C13B8463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974D45-D099-4589-8F0F-A4BF27826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2BE959-CBF3-4B25-AEEE-8699FC148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1823-227F-47F4-A85F-F629AE53B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909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440CD-7818-4B7B-BC94-5F4B16B4A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693F64-0F9E-4C6F-A5C8-90E06E9FE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4A145F-6A67-4061-986F-51C5F192D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57EADE-2EAE-46A5-84DF-1B98226BAF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1C3C22-9CF3-48C5-8E4A-14E757435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680E69-DBCD-4F57-BCBC-E2AB531B5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834B-0F3F-49CF-BEC1-6270C13B8463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236D67-91AF-439A-9F1B-FD12C55A8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5765E8-D595-4FBC-89DC-064CF1FC4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1823-227F-47F4-A85F-F629AE53B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281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A6BBD-8DF8-405A-8A1A-36D4FE0AE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C636A6-FAE3-4107-BF4B-90EEC7DDC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834B-0F3F-49CF-BEC1-6270C13B8463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5AE411-E496-4EF0-AD3E-57B140CB5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43748B-5918-4D0C-9029-DF8F2A639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1823-227F-47F4-A85F-F629AE53B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730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3615D8-2CAB-408B-86AA-8F4931755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834B-0F3F-49CF-BEC1-6270C13B8463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3732F2-D682-4333-9654-51A778F79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713432-E92F-4D41-B35E-5990DAB6D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1823-227F-47F4-A85F-F629AE53B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556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A3BBA-C0F7-4CDA-AED5-638E04DA5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10658-4225-43CD-A2CE-75B259768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24B147-99BC-4913-A50A-A770ADD716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3C0854-DEBC-4E03-A826-4FE07D28A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834B-0F3F-49CF-BEC1-6270C13B8463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4C71B2-ED91-426D-AD23-90C6171A8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8C2FF0-4E3F-46AE-85B3-68C928C2F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1823-227F-47F4-A85F-F629AE53B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791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19727-518B-4C65-AF12-A8F02EB04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9635BA-F4EC-4F8C-B51D-7F23DCEC0A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E990FF-1EC1-47E8-8B67-74CAACA0E7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D2E63-7B83-42D7-A996-06BB0FA3F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834B-0F3F-49CF-BEC1-6270C13B8463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9C6E2E-53EA-43B4-B15B-54F602059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DDB0B-7090-4299-A8AA-615DCBE77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81823-227F-47F4-A85F-F629AE53B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833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E1A0C7-4974-4DB8-AADA-9D8F2BA6D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7F4ED7-165D-4DE8-BE20-080A390921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71E9F-F3FD-4287-8908-0A2DE8CD58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E834B-0F3F-49CF-BEC1-6270C13B8463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F52FC-C571-484C-8E4B-C0F5381B69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2D085F-75B3-44EA-AEEC-7FD2CF8B3B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81823-227F-47F4-A85F-F629AE53B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801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FDE14D5-B10B-44E1-A3D8-6F088AD02C02}"/>
              </a:ext>
            </a:extLst>
          </p:cNvPr>
          <p:cNvSpPr txBox="1">
            <a:spLocks/>
          </p:cNvSpPr>
          <p:nvPr/>
        </p:nvSpPr>
        <p:spPr>
          <a:xfrm>
            <a:off x="2422545" y="47193"/>
            <a:ext cx="7429500" cy="27309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/>
              <a:t> </a:t>
            </a:r>
            <a:endParaRPr lang="en-US" sz="1800" b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F6D06D6-4042-4315-A74B-A1545E5DA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058424"/>
              </p:ext>
            </p:extLst>
          </p:nvPr>
        </p:nvGraphicFramePr>
        <p:xfrm>
          <a:off x="4298174" y="3165407"/>
          <a:ext cx="3626624" cy="352306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713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5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0015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88871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000" dirty="0">
                          <a:latin typeface="CCW Cursive Writing 1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3785">
                <a:tc>
                  <a:txBody>
                    <a:bodyPr/>
                    <a:lstStyle/>
                    <a:p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Year 2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Number: Addition and Subtraction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Adding and subtracting across tens.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2256315"/>
                  </a:ext>
                </a:extLst>
              </a:tr>
              <a:tr h="1013785">
                <a:tc>
                  <a:txBody>
                    <a:bodyPr/>
                    <a:lstStyle/>
                    <a:p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Year 3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Number: Addition and Subtraction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Using the column method to add and subtract 3-digit numbers, with exchanges.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3607">
                <a:tc>
                  <a:txBody>
                    <a:bodyPr/>
                    <a:lstStyle/>
                    <a:p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Year 4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Number: Place Value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4-digit numbers can be partitioned into thousands, hundreds, tens and ones.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8451034"/>
                  </a:ext>
                </a:extLst>
              </a:tr>
            </a:tbl>
          </a:graphicData>
        </a:graphic>
      </p:graphicFrame>
      <p:sp>
        <p:nvSpPr>
          <p:cNvPr id="6" name="Text Box 1">
            <a:extLst>
              <a:ext uri="{FF2B5EF4-FFF2-40B4-BE49-F238E27FC236}">
                <a16:creationId xmlns:a16="http://schemas.microsoft.com/office/drawing/2014/main" id="{31711D33-FDD7-4DEA-B61E-3587905C1240}"/>
              </a:ext>
            </a:extLst>
          </p:cNvPr>
          <p:cNvSpPr txBox="1"/>
          <p:nvPr/>
        </p:nvSpPr>
        <p:spPr>
          <a:xfrm>
            <a:off x="2671413" y="95306"/>
            <a:ext cx="6849173" cy="307428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latin typeface="CCW Cursive Writing 1" panose="03050602040000000000" pitchFamily="66" charset="0"/>
              </a:rPr>
              <a:t>Addition and Subtraction: Add Two 4-Digit Numbers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0B0717B-D407-4A75-808B-387925A191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305669"/>
              </p:ext>
            </p:extLst>
          </p:nvPr>
        </p:nvGraphicFramePr>
        <p:xfrm>
          <a:off x="8011768" y="463556"/>
          <a:ext cx="3626624" cy="621664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26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8704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9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2115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altLang="en-GB" sz="9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Addition:</a:t>
                      </a:r>
                    </a:p>
                    <a:p>
                      <a:pPr marL="0" indent="0" algn="l">
                        <a:buNone/>
                      </a:pPr>
                      <a:endParaRPr lang="en-US" altLang="en-GB" sz="9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altLang="en-GB" sz="9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3356 + 2435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altLang="en-GB" sz="9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OR   </a:t>
                      </a:r>
                    </a:p>
                    <a:p>
                      <a:pPr marL="0" indent="0" algn="l">
                        <a:buNone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9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1945 + 1257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9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825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altLang="en-GB" sz="9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Subtraction: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altLang="en-GB" sz="9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3416 – 1223</a:t>
                      </a:r>
                    </a:p>
                    <a:p>
                      <a:pPr marL="0" indent="0" algn="l">
                        <a:buNone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9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OR</a:t>
                      </a:r>
                    </a:p>
                    <a:p>
                      <a:pPr marL="0" indent="0" algn="l">
                        <a:buNone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9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641507446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D68C4A9-AF4F-4DAE-83FC-17B24D4FD8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448871"/>
              </p:ext>
            </p:extLst>
          </p:nvPr>
        </p:nvGraphicFramePr>
        <p:xfrm>
          <a:off x="496095" y="450846"/>
          <a:ext cx="3657597" cy="6229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72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03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9772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31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Addition</a:t>
                      </a:r>
                      <a:endParaRPr lang="en-GB" sz="11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Used to find the total of two or more values.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37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Column method</a:t>
                      </a:r>
                      <a:endParaRPr lang="en-GB" sz="11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702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Digit</a:t>
                      </a:r>
                      <a:endParaRPr lang="en-GB" sz="11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Any of the numerals from 0-9.</a:t>
                      </a:r>
                      <a:endParaRPr lang="en-GB" sz="11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229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Exchange</a:t>
                      </a:r>
                      <a:endParaRPr lang="en-GB" sz="11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Used in adding when the total is over 9.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1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Used in subtraction when there is not enough to take away from.</a:t>
                      </a:r>
                      <a:endParaRPr lang="en-GB" sz="11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7242080"/>
                  </a:ext>
                </a:extLst>
              </a:tr>
              <a:tr h="90337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Subtraction</a:t>
                      </a:r>
                      <a:endParaRPr lang="en-GB" sz="11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Used to take one amount away from another amount.</a:t>
                      </a:r>
                      <a:endParaRPr lang="en-GB" sz="11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7092732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9B5492B-08F9-414D-B61F-F65028264C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999559"/>
              </p:ext>
            </p:extLst>
          </p:nvPr>
        </p:nvGraphicFramePr>
        <p:xfrm>
          <a:off x="4267203" y="463559"/>
          <a:ext cx="3657597" cy="264102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4148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263449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29406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CW Cursive Writing 1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528928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CCW Cursive Writing 1" panose="03050602040000000000" pitchFamily="66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Digits must be placed in the correct place value columns.</a:t>
                      </a:r>
                      <a:b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</a:b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672817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CCW Cursive Writing 1" panose="03050602040000000000" pitchFamily="66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CW Cursive Writing 1" panose="03050602040000000000" pitchFamily="66" charset="0"/>
                        </a:rPr>
                        <a:t>If a place value column adds to more than 9, 90 or 900, you must exchange into the column to the left.</a:t>
                      </a:r>
                      <a:br>
                        <a:rPr lang="en-US" sz="1100" dirty="0">
                          <a:latin typeface="CCW Cursive Writing 1" panose="03050602040000000000" pitchFamily="66" charset="0"/>
                        </a:rPr>
                      </a:br>
                      <a:endParaRPr lang="en-GB" sz="11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672817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CCW Cursive Writing 1" panose="03050602040000000000" pitchFamily="66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CW Cursive Writing 1" panose="03050602040000000000" pitchFamily="66" charset="0"/>
                        </a:rPr>
                        <a:t>If you cannot subtract because there is not enough, you must exchange by ‘borrowing’ 1000, 100 or 10 from the column to the left.</a:t>
                      </a:r>
                      <a:endParaRPr lang="en-GB" sz="11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8809367"/>
                  </a:ext>
                </a:extLst>
              </a:tr>
            </a:tbl>
          </a:graphicData>
        </a:graphic>
      </p:graphicFrame>
      <p:pic>
        <p:nvPicPr>
          <p:cNvPr id="1026" name="Picture 2" descr="What Is The Column Method Of Addition And Subtraction?">
            <a:extLst>
              <a:ext uri="{FF2B5EF4-FFF2-40B4-BE49-F238E27FC236}">
                <a16:creationId xmlns:a16="http://schemas.microsoft.com/office/drawing/2014/main" id="{1945B713-53DC-4FD8-B4D7-2E0C3D9B8B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8488" y="1893800"/>
            <a:ext cx="955551" cy="770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1988F45-D148-42D1-946C-64B3E8199A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8849" y="1869631"/>
            <a:ext cx="896128" cy="78639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64B8CE4-8111-4478-85AB-DE307F1C102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440"/>
          <a:stretch/>
        </p:blipFill>
        <p:spPr>
          <a:xfrm>
            <a:off x="8069877" y="1186862"/>
            <a:ext cx="1243170" cy="107596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38ACFAF-9288-46DD-8FFE-CB378053BED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2928" b="4939"/>
          <a:stretch/>
        </p:blipFill>
        <p:spPr>
          <a:xfrm>
            <a:off x="10327524" y="1186861"/>
            <a:ext cx="1202720" cy="107596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94CD0DD-B10D-427F-80B3-1E39EFB7CCD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78696" y="2497625"/>
            <a:ext cx="1243940" cy="135738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3D08053-5752-454B-A389-C6DB6FE8EB0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12104" y="2466975"/>
            <a:ext cx="1233560" cy="1075969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4E1F51C-538F-43DB-A471-0C71289C664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622547" y="4296898"/>
            <a:ext cx="2458995" cy="84792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A66A60B-679B-4BF5-8255-1EC6E2E97DC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168534" y="5442195"/>
            <a:ext cx="1313092" cy="1157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561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3EC3487-199A-460A-9CF1-FCDBB1D81E5A}"/>
              </a:ext>
            </a:extLst>
          </p:cNvPr>
          <p:cNvSpPr txBox="1">
            <a:spLocks/>
          </p:cNvSpPr>
          <p:nvPr/>
        </p:nvSpPr>
        <p:spPr>
          <a:xfrm>
            <a:off x="2422545" y="47193"/>
            <a:ext cx="7429500" cy="27309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/>
              <a:t> </a:t>
            </a:r>
            <a:endParaRPr lang="en-US" sz="1800" b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242E77E-9580-4063-8DCE-EC133AF499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553662"/>
              </p:ext>
            </p:extLst>
          </p:nvPr>
        </p:nvGraphicFramePr>
        <p:xfrm>
          <a:off x="406400" y="5000747"/>
          <a:ext cx="7518399" cy="160303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62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81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18181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303491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000" dirty="0">
                          <a:latin typeface="CCW Cursive Writing 1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497">
                <a:tc>
                  <a:txBody>
                    <a:bodyPr/>
                    <a:lstStyle/>
                    <a:p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Year 3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Number: Addition and Subtraction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Estimating using number lines.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2390270"/>
                  </a:ext>
                </a:extLst>
              </a:tr>
              <a:tr h="435065">
                <a:tc>
                  <a:txBody>
                    <a:bodyPr/>
                    <a:lstStyle/>
                    <a:p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Year 4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Number: Place Value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Number lines show where numbers are placed in relation to other numbers.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984">
                <a:tc>
                  <a:txBody>
                    <a:bodyPr/>
                    <a:lstStyle/>
                    <a:p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Year 4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Number: Place Value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Rounding is used to make a number simpler.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0262464"/>
                  </a:ext>
                </a:extLst>
              </a:tr>
            </a:tbl>
          </a:graphicData>
        </a:graphic>
      </p:graphicFrame>
      <p:sp>
        <p:nvSpPr>
          <p:cNvPr id="6" name="Text Box 1">
            <a:extLst>
              <a:ext uri="{FF2B5EF4-FFF2-40B4-BE49-F238E27FC236}">
                <a16:creationId xmlns:a16="http://schemas.microsoft.com/office/drawing/2014/main" id="{B24111CB-2C1A-4A11-8C64-6E38B4F4B2EB}"/>
              </a:ext>
            </a:extLst>
          </p:cNvPr>
          <p:cNvSpPr txBox="1"/>
          <p:nvPr/>
        </p:nvSpPr>
        <p:spPr>
          <a:xfrm>
            <a:off x="3002872" y="84491"/>
            <a:ext cx="6186255" cy="307427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latin typeface="CCW Cursive Writing 1" panose="03050602040000000000" pitchFamily="66" charset="0"/>
              </a:rPr>
              <a:t>Addition and Subtraction: Estimating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A19CF27-D026-4E26-AEC3-A6E05C2FC3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338245"/>
              </p:ext>
            </p:extLst>
          </p:nvPr>
        </p:nvGraphicFramePr>
        <p:xfrm>
          <a:off x="8011768" y="463557"/>
          <a:ext cx="3626624" cy="614022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26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4327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1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5900">
                <a:tc>
                  <a:txBody>
                    <a:bodyPr/>
                    <a:lstStyle/>
                    <a:p>
                      <a:pPr algn="l"/>
                      <a:r>
                        <a:rPr lang="en-US" sz="10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Rounding:</a:t>
                      </a:r>
                    </a:p>
                    <a:p>
                      <a:pPr algn="l"/>
                      <a:endParaRPr lang="en-US" sz="10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8592 rounded to the nearest 10 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8590</a:t>
                      </a:r>
                    </a:p>
                    <a:p>
                      <a:pPr algn="ctr"/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8592 rounded to the nearest 100 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8600</a:t>
                      </a:r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8592 rounded to the nearest 1000 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9000</a:t>
                      </a:r>
                      <a:b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</a:br>
                      <a:endParaRPr lang="en-US" sz="9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9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sz="90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Estimating:</a:t>
                      </a:r>
                    </a:p>
                    <a:p>
                      <a:pPr marL="0" indent="0" algn="l">
                        <a:buNone/>
                      </a:pPr>
                      <a:endParaRPr lang="en-US" altLang="en-GB" sz="900" b="1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altLang="en-GB" sz="90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3219 + 5624</a:t>
                      </a:r>
                    </a:p>
                    <a:p>
                      <a:pPr marL="0" indent="0" algn="l">
                        <a:buNone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ctr">
                        <a:buNone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1B93667-CF61-438F-95D3-90E170FAEC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027255"/>
              </p:ext>
            </p:extLst>
          </p:nvPr>
        </p:nvGraphicFramePr>
        <p:xfrm>
          <a:off x="406400" y="413402"/>
          <a:ext cx="3468914" cy="4552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1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9387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21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Estimation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rough calculation. Rounding can be used to make an estimation.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843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Multiples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Numbers in a times table. 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GB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 example, multiples of 3 include: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GB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 9 12 and so on…</a:t>
                      </a:r>
                      <a:endParaRPr lang="en-US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79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holder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0 which is worth nothing on its own, but changes the value of other digits.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4559081"/>
                  </a:ext>
                </a:extLst>
              </a:tr>
              <a:tr h="7239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Rounding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Making a number simpler, but keeping it close to what it was.</a:t>
                      </a:r>
                      <a:endParaRPr lang="en-GB" sz="100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ED32418-592B-4295-A009-995E18487C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43057"/>
              </p:ext>
            </p:extLst>
          </p:nvPr>
        </p:nvGraphicFramePr>
        <p:xfrm>
          <a:off x="3982820" y="463559"/>
          <a:ext cx="3941980" cy="448944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4793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517187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27066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CW Cursive Writing 1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486848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CCW Cursive Writing 1" panose="03050602040000000000" pitchFamily="66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To round to the nearest ten, look at the ones digit.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619290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CCW Cursive Writing 1" panose="03050602040000000000" pitchFamily="66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CW Cursive Writing 1" panose="03050602040000000000" pitchFamily="66" charset="0"/>
                        </a:rPr>
                        <a:t>To round to the nearest hundred, look at the tens digit.</a:t>
                      </a:r>
                      <a:endParaRPr lang="en-GB" sz="11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619290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CCW Cursive Writing 1" panose="03050602040000000000" pitchFamily="66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CW Cursive Writing 1" panose="03050602040000000000" pitchFamily="66" charset="0"/>
                        </a:rPr>
                        <a:t>To round to the nearest thousand, look at the hundreds digit.</a:t>
                      </a:r>
                      <a:endParaRPr lang="en-GB" sz="11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8809367"/>
                  </a:ext>
                </a:extLst>
              </a:tr>
              <a:tr h="619290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CCW Cursive Writing 1" panose="03050602040000000000" pitchFamily="66" charset="0"/>
                        </a:rPr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CW Cursive Writing 1" panose="03050602040000000000" pitchFamily="66" charset="0"/>
                        </a:rPr>
                        <a:t>If the digit is 0, 1, 2, 3 or 4, round to the current ten/hundred/thousand.</a:t>
                      </a:r>
                      <a:endParaRPr lang="en-GB" sz="11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3192099"/>
                  </a:ext>
                </a:extLst>
              </a:tr>
              <a:tr h="619290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CCW Cursive Writing 1" panose="03050602040000000000" pitchFamily="66" charset="0"/>
                        </a:rPr>
                        <a:t>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CW Cursive Writing 1" panose="03050602040000000000" pitchFamily="66" charset="0"/>
                        </a:rPr>
                        <a:t>If the digit is 5, 6, 7, 8 or 9, round to the next ten/hundred/thousand.</a:t>
                      </a:r>
                      <a:endParaRPr lang="en-GB" sz="11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5168843"/>
                  </a:ext>
                </a:extLst>
              </a:tr>
              <a:tr h="634526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CCW Cursive Writing 1" panose="03050602040000000000" pitchFamily="66" charset="0"/>
                        </a:rPr>
                        <a:t>6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CW Cursive Writing 1" panose="03050602040000000000" pitchFamily="66" charset="0"/>
                        </a:rPr>
                        <a:t>Replace digits after the column that you have rounded with a placeholder. Keep all previous digits the same.</a:t>
                      </a:r>
                      <a:endParaRPr lang="en-GB" sz="11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5444055"/>
                  </a:ext>
                </a:extLst>
              </a:tr>
              <a:tr h="584204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CCW Cursive Writing 1" panose="03050602040000000000" pitchFamily="66" charset="0"/>
                        </a:rPr>
                        <a:t>7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CCW Cursive Writing 1" panose="03050602040000000000" pitchFamily="66" charset="0"/>
                        </a:rPr>
                        <a:t>To estimate, round the numbers before adding or subtracting them.</a:t>
                      </a:r>
                      <a:endParaRPr lang="en-GB" sz="11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4852526"/>
                  </a:ext>
                </a:extLst>
              </a:tr>
            </a:tbl>
          </a:graphicData>
        </a:graphic>
      </p:graphicFrame>
      <p:pic>
        <p:nvPicPr>
          <p:cNvPr id="17" name="Picture 16">
            <a:extLst>
              <a:ext uri="{FF2B5EF4-FFF2-40B4-BE49-F238E27FC236}">
                <a16:creationId xmlns:a16="http://schemas.microsoft.com/office/drawing/2014/main" id="{49EB1E5C-019C-4243-BF6F-B079199588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6412" y="3116262"/>
            <a:ext cx="3354387" cy="1437594"/>
          </a:xfrm>
          <a:prstGeom prst="rect">
            <a:avLst/>
          </a:prstGeom>
        </p:spPr>
      </p:pic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6C47011-6887-456C-8A94-886835C04376}"/>
              </a:ext>
            </a:extLst>
          </p:cNvPr>
          <p:cNvCxnSpPr/>
          <p:nvPr/>
        </p:nvCxnSpPr>
        <p:spPr>
          <a:xfrm>
            <a:off x="8674100" y="4553856"/>
            <a:ext cx="0" cy="722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6FB8E11-50ED-4801-A066-24DFAB68252A}"/>
              </a:ext>
            </a:extLst>
          </p:cNvPr>
          <p:cNvCxnSpPr/>
          <p:nvPr/>
        </p:nvCxnSpPr>
        <p:spPr>
          <a:xfrm>
            <a:off x="11144250" y="3879850"/>
            <a:ext cx="0" cy="1397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3FBDCF54-D5D2-4804-9BD3-6D42752AB4C3}"/>
              </a:ext>
            </a:extLst>
          </p:cNvPr>
          <p:cNvSpPr txBox="1"/>
          <p:nvPr/>
        </p:nvSpPr>
        <p:spPr>
          <a:xfrm>
            <a:off x="7924799" y="5311897"/>
            <a:ext cx="16014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CCW Cursive Writing 1" panose="03050602040000000000" pitchFamily="66" charset="0"/>
              </a:rPr>
              <a:t>3219 </a:t>
            </a:r>
            <a:r>
              <a:rPr lang="en-US" sz="800" dirty="0">
                <a:latin typeface="CCW Cursive Writing 1" panose="03050602040000000000" pitchFamily="66" charset="0"/>
                <a:sym typeface="Wingdings" panose="05000000000000000000" pitchFamily="2" charset="2"/>
              </a:rPr>
              <a:t> 3000</a:t>
            </a:r>
          </a:p>
          <a:p>
            <a:pPr algn="ctr"/>
            <a:endParaRPr lang="en-US" sz="800" dirty="0">
              <a:latin typeface="CCW Cursive Writing 1" panose="03050602040000000000" pitchFamily="66" charset="0"/>
              <a:sym typeface="Wingdings" panose="05000000000000000000" pitchFamily="2" charset="2"/>
            </a:endParaRPr>
          </a:p>
          <a:p>
            <a:pPr algn="ctr"/>
            <a:r>
              <a:rPr lang="en-US" sz="800" dirty="0">
                <a:latin typeface="CCW Cursive Writing 1" panose="03050602040000000000" pitchFamily="66" charset="0"/>
                <a:sym typeface="Wingdings" panose="05000000000000000000" pitchFamily="2" charset="2"/>
              </a:rPr>
              <a:t>5624  6000</a:t>
            </a:r>
          </a:p>
          <a:p>
            <a:pPr algn="ctr"/>
            <a:endParaRPr lang="en-US" sz="800" dirty="0">
              <a:latin typeface="CCW Cursive Writing 1" panose="03050602040000000000" pitchFamily="66" charset="0"/>
              <a:sym typeface="Wingdings" panose="05000000000000000000" pitchFamily="2" charset="2"/>
            </a:endParaRPr>
          </a:p>
          <a:p>
            <a:pPr algn="ctr"/>
            <a:r>
              <a:rPr lang="en-US" sz="800" dirty="0">
                <a:latin typeface="CCW Cursive Writing 1" panose="03050602040000000000" pitchFamily="66" charset="0"/>
                <a:sym typeface="Wingdings" panose="05000000000000000000" pitchFamily="2" charset="2"/>
              </a:rPr>
              <a:t>3000 + 6000 = 9000</a:t>
            </a:r>
            <a:endParaRPr lang="en-GB" sz="800" dirty="0">
              <a:latin typeface="CCW Cursive Writing 1" panose="03050602040000000000" pitchFamily="66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E2ADDB8-5EC7-4EEC-A474-0FF931F80977}"/>
              </a:ext>
            </a:extLst>
          </p:cNvPr>
          <p:cNvSpPr txBox="1"/>
          <p:nvPr/>
        </p:nvSpPr>
        <p:spPr>
          <a:xfrm>
            <a:off x="10036933" y="5311897"/>
            <a:ext cx="16014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CCW Cursive Writing 1" panose="03050602040000000000" pitchFamily="66" charset="0"/>
              </a:rPr>
              <a:t>3219 </a:t>
            </a:r>
            <a:r>
              <a:rPr lang="en-US" sz="800" dirty="0">
                <a:latin typeface="CCW Cursive Writing 1" panose="03050602040000000000" pitchFamily="66" charset="0"/>
                <a:sym typeface="Wingdings" panose="05000000000000000000" pitchFamily="2" charset="2"/>
              </a:rPr>
              <a:t> 3200</a:t>
            </a:r>
          </a:p>
          <a:p>
            <a:pPr algn="ctr"/>
            <a:endParaRPr lang="en-US" sz="800" dirty="0">
              <a:latin typeface="CCW Cursive Writing 1" panose="03050602040000000000" pitchFamily="66" charset="0"/>
              <a:sym typeface="Wingdings" panose="05000000000000000000" pitchFamily="2" charset="2"/>
            </a:endParaRPr>
          </a:p>
          <a:p>
            <a:pPr algn="ctr"/>
            <a:r>
              <a:rPr lang="en-US" sz="800" dirty="0">
                <a:latin typeface="CCW Cursive Writing 1" panose="03050602040000000000" pitchFamily="66" charset="0"/>
                <a:sym typeface="Wingdings" panose="05000000000000000000" pitchFamily="2" charset="2"/>
              </a:rPr>
              <a:t>5624  5600</a:t>
            </a:r>
          </a:p>
          <a:p>
            <a:pPr algn="ctr"/>
            <a:endParaRPr lang="en-US" sz="800" dirty="0">
              <a:latin typeface="CCW Cursive Writing 1" panose="03050602040000000000" pitchFamily="66" charset="0"/>
              <a:sym typeface="Wingdings" panose="05000000000000000000" pitchFamily="2" charset="2"/>
            </a:endParaRPr>
          </a:p>
          <a:p>
            <a:pPr algn="ctr"/>
            <a:r>
              <a:rPr lang="en-US" sz="800" dirty="0">
                <a:latin typeface="CCW Cursive Writing 1" panose="03050602040000000000" pitchFamily="66" charset="0"/>
                <a:sym typeface="Wingdings" panose="05000000000000000000" pitchFamily="2" charset="2"/>
              </a:rPr>
              <a:t>3200 + 5600 = 8800</a:t>
            </a:r>
            <a:endParaRPr lang="en-GB" sz="800" dirty="0">
              <a:latin typeface="CCW Cursive Writing 1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43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B8551F3-05C5-489D-A50B-C9B5021C416E}"/>
              </a:ext>
            </a:extLst>
          </p:cNvPr>
          <p:cNvSpPr txBox="1">
            <a:spLocks/>
          </p:cNvSpPr>
          <p:nvPr/>
        </p:nvSpPr>
        <p:spPr>
          <a:xfrm>
            <a:off x="2422545" y="47193"/>
            <a:ext cx="7429500" cy="273090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/>
              <a:t> </a:t>
            </a:r>
            <a:endParaRPr lang="en-US" sz="1800" b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2BC9D35-F91F-4EF1-B605-31AEFA5BA6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6430"/>
              </p:ext>
            </p:extLst>
          </p:nvPr>
        </p:nvGraphicFramePr>
        <p:xfrm>
          <a:off x="3996207" y="3969545"/>
          <a:ext cx="3941979" cy="271871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89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84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4346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324216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000" dirty="0">
                          <a:latin typeface="CCW Cursive Writing 1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9611">
                <a:tc>
                  <a:txBody>
                    <a:bodyPr/>
                    <a:lstStyle/>
                    <a:p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Year 1 and Year 2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Number: Addition and Subtraction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The order of addition does not matter. The order of subtraction does matter.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2390270"/>
                  </a:ext>
                </a:extLst>
              </a:tr>
              <a:tr h="757445">
                <a:tc>
                  <a:txBody>
                    <a:bodyPr/>
                    <a:lstStyle/>
                    <a:p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Year 3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Number: Addition and Subtraction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Inverse operations.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12266384"/>
                  </a:ext>
                </a:extLst>
              </a:tr>
              <a:tr h="757445">
                <a:tc>
                  <a:txBody>
                    <a:bodyPr/>
                    <a:lstStyle/>
                    <a:p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Year 4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Number: Addition and Subtraction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CCW Cursive Writing 1" panose="03050602040000000000" pitchFamily="66" charset="0"/>
                        </a:rPr>
                        <a:t>The column method can be used to add and subtract numbers.</a:t>
                      </a:r>
                      <a:endParaRPr lang="en-GB" sz="10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0262464"/>
                  </a:ext>
                </a:extLst>
              </a:tr>
            </a:tbl>
          </a:graphicData>
        </a:graphic>
      </p:graphicFrame>
      <p:sp>
        <p:nvSpPr>
          <p:cNvPr id="6" name="Text Box 1">
            <a:extLst>
              <a:ext uri="{FF2B5EF4-FFF2-40B4-BE49-F238E27FC236}">
                <a16:creationId xmlns:a16="http://schemas.microsoft.com/office/drawing/2014/main" id="{93B7BA6A-318D-46D8-94F3-8F27AF3CAD0E}"/>
              </a:ext>
            </a:extLst>
          </p:cNvPr>
          <p:cNvSpPr txBox="1"/>
          <p:nvPr/>
        </p:nvSpPr>
        <p:spPr>
          <a:xfrm>
            <a:off x="2171381" y="105975"/>
            <a:ext cx="7931828" cy="307427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b="1" dirty="0">
                <a:latin typeface="CCW Cursive Writing 1" panose="03050602040000000000" pitchFamily="66" charset="0"/>
              </a:rPr>
              <a:t>Addition and Subtraction: Checking Strategies using Inverse</a:t>
            </a:r>
            <a:endParaRPr lang="en-GB" sz="1200" dirty="0">
              <a:latin typeface="CCW Cursive Writing 1" panose="03050602040000000000" pitchFamily="66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3FCA134-3819-4463-952F-FAAD6D9F23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040984"/>
              </p:ext>
            </p:extLst>
          </p:nvPr>
        </p:nvGraphicFramePr>
        <p:xfrm>
          <a:off x="8011768" y="463557"/>
          <a:ext cx="3626623" cy="621664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26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9064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100" dirty="0">
                          <a:latin typeface="CCW Cursive Writing 1" panose="03050602040000000000" pitchFamily="66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2787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100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5283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altLang="en-GB" sz="95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I think that 345 – 46 = 289.</a:t>
                      </a:r>
                    </a:p>
                    <a:p>
                      <a:pPr marL="0" indent="0" algn="l">
                        <a:buNone/>
                      </a:pPr>
                      <a:endParaRPr lang="en-US" altLang="en-GB" sz="95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altLang="en-GB" sz="95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Therefore, 289 – 46 </a:t>
                      </a:r>
                      <a:r>
                        <a:rPr lang="en-US" altLang="en-GB" sz="950" b="1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SHOULD</a:t>
                      </a:r>
                      <a:r>
                        <a:rPr lang="en-US" altLang="en-GB" sz="95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equal 345.</a:t>
                      </a:r>
                    </a:p>
                    <a:p>
                      <a:pPr marL="0" indent="0" algn="l">
                        <a:buNone/>
                      </a:pPr>
                      <a:endParaRPr lang="en-US" altLang="en-GB" sz="95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95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endParaRPr lang="en-US" altLang="en-GB" sz="95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altLang="en-GB" sz="95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 2  8  9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en-US" altLang="en-GB" sz="95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  4  6</a:t>
                      </a:r>
                    </a:p>
                    <a:p>
                      <a:pPr marL="0" indent="0" algn="l">
                        <a:buFontTx/>
                        <a:buNone/>
                      </a:pPr>
                      <a:endParaRPr lang="en-US" altLang="en-GB" sz="95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n-US" altLang="en-GB" sz="95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  2  4  3</a:t>
                      </a:r>
                    </a:p>
                    <a:p>
                      <a:pPr marL="0" indent="0" algn="l">
                        <a:buFontTx/>
                        <a:buNone/>
                      </a:pPr>
                      <a:endParaRPr lang="en-US" altLang="en-GB" sz="95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endParaRPr lang="en-US" altLang="en-GB" sz="95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n-US" altLang="en-GB" sz="95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I got the answer 243. </a:t>
                      </a:r>
                    </a:p>
                    <a:p>
                      <a:pPr marL="0" indent="0" algn="l">
                        <a:buFontTx/>
                        <a:buNone/>
                      </a:pPr>
                      <a:endParaRPr lang="en-US" altLang="en-GB" sz="950" b="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n-US" altLang="en-GB" sz="950" b="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This means one of my answers is incorrect!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3649914880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2CED942-03AA-4B0E-BFFA-5211F5EA3C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669942"/>
              </p:ext>
            </p:extLst>
          </p:nvPr>
        </p:nvGraphicFramePr>
        <p:xfrm>
          <a:off x="426937" y="461149"/>
          <a:ext cx="3495687" cy="62271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55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901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7283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268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Fact families</a:t>
                      </a:r>
                      <a:endParaRPr lang="en-GB" sz="9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Groups of calculations which use the same numbers.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9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u="sng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 example: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452 + 188 = 640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188 + 452 = 640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9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640 – 452 = 188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640 – 188 = 452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480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Inverse</a:t>
                      </a:r>
                      <a:endParaRPr lang="en-GB" sz="9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Addition is the inverse of subtraction.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9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Subtraction is the inverse of addition.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9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Multiplication is the inverse of division.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US" sz="9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Division is the inverse of multiplication.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23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Operation</a:t>
                      </a:r>
                      <a:endParaRPr lang="en-GB" sz="9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95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four operations are addition, subtraction, multiplication and division.</a:t>
                      </a:r>
                      <a:endParaRPr lang="en-GB" sz="950" dirty="0">
                        <a:effectLst/>
                        <a:latin typeface="CCW Cursive Writing 1" panose="030506020400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4559081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B767BFC-A8DB-47F1-AE15-A1A8ACC1E2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754469"/>
              </p:ext>
            </p:extLst>
          </p:nvPr>
        </p:nvGraphicFramePr>
        <p:xfrm>
          <a:off x="3982820" y="463559"/>
          <a:ext cx="3941980" cy="345582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4793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517187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27066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CW Cursive Writing 1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486848">
                <a:tc>
                  <a:txBody>
                    <a:bodyPr/>
                    <a:lstStyle/>
                    <a:p>
                      <a:r>
                        <a:rPr lang="en-US" sz="950" b="0" dirty="0">
                          <a:latin typeface="CCW Cursive Writing 1" panose="03050602040000000000" pitchFamily="66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Round the numbers in your calculation, then work it out.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5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If your real answer is very far from your estimated answer, it could be incorrect.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5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619290">
                <a:tc>
                  <a:txBody>
                    <a:bodyPr/>
                    <a:lstStyle/>
                    <a:p>
                      <a:r>
                        <a:rPr lang="en-US" sz="950" b="0" dirty="0">
                          <a:latin typeface="CCW Cursive Writing 1" panose="03050602040000000000" pitchFamily="66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950" dirty="0">
                          <a:latin typeface="CCW Cursive Writing 1" panose="03050602040000000000" pitchFamily="66" charset="0"/>
                        </a:rPr>
                        <a:t>In addition, it does not matter which way around the numbers are. </a:t>
                      </a:r>
                    </a:p>
                    <a:p>
                      <a:endParaRPr lang="en-US" sz="950" dirty="0">
                        <a:latin typeface="CCW Cursive Writing 1" panose="03050602040000000000" pitchFamily="66" charset="0"/>
                      </a:endParaRPr>
                    </a:p>
                    <a:p>
                      <a:r>
                        <a:rPr lang="en-US" sz="950" dirty="0">
                          <a:latin typeface="CCW Cursive Writing 1" panose="03050602040000000000" pitchFamily="66" charset="0"/>
                        </a:rPr>
                        <a:t>In subtraction, it does matter – the numbers cannot be swapped around.</a:t>
                      </a:r>
                    </a:p>
                    <a:p>
                      <a:endParaRPr lang="en-GB" sz="95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619290">
                <a:tc>
                  <a:txBody>
                    <a:bodyPr/>
                    <a:lstStyle/>
                    <a:p>
                      <a:r>
                        <a:rPr lang="en-US" sz="950" b="0" dirty="0">
                          <a:latin typeface="CCW Cursive Writing 1" panose="03050602040000000000" pitchFamily="66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950" dirty="0">
                          <a:latin typeface="CCW Cursive Writing 1" panose="03050602040000000000" pitchFamily="66" charset="0"/>
                        </a:rPr>
                        <a:t>Use the inverse operation to your original calculation, then work it out. </a:t>
                      </a:r>
                    </a:p>
                    <a:p>
                      <a:endParaRPr lang="en-US" sz="950" dirty="0">
                        <a:latin typeface="CCW Cursive Writing 1" panose="03050602040000000000" pitchFamily="66" charset="0"/>
                      </a:endParaRPr>
                    </a:p>
                    <a:p>
                      <a:r>
                        <a:rPr lang="en-US" sz="950" dirty="0">
                          <a:latin typeface="CCW Cursive Writing 1" panose="03050602040000000000" pitchFamily="66" charset="0"/>
                        </a:rPr>
                        <a:t>If you do not get the other number in the fact family as your answer, there is a mistake somewhere. </a:t>
                      </a:r>
                      <a:endParaRPr lang="en-GB" sz="95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8809367"/>
                  </a:ext>
                </a:extLst>
              </a:tr>
            </a:tbl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FF747FC2-037B-46B1-97F6-DE23004F93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9029" y="1949450"/>
            <a:ext cx="2326032" cy="79592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0DBECDB-834A-41EC-A782-29C9C66BD8E1}"/>
              </a:ext>
            </a:extLst>
          </p:cNvPr>
          <p:cNvSpPr txBox="1"/>
          <p:nvPr/>
        </p:nvSpPr>
        <p:spPr>
          <a:xfrm>
            <a:off x="9525515" y="2298700"/>
            <a:ext cx="1384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6169</a:t>
            </a:r>
            <a:endParaRPr lang="en-GB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6DDBD9D-5A43-4344-B86D-6FCBD78A7265}"/>
              </a:ext>
            </a:extLst>
          </p:cNvPr>
          <p:cNvSpPr txBox="1"/>
          <p:nvPr/>
        </p:nvSpPr>
        <p:spPr>
          <a:xfrm>
            <a:off x="8011768" y="943605"/>
            <a:ext cx="21713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CW Cursive Writing 1" panose="03050602040000000000" pitchFamily="66" charset="0"/>
              </a:rPr>
              <a:t>3535 + 2634 = 6169</a:t>
            </a:r>
            <a:endParaRPr lang="en-GB" sz="1000" dirty="0">
              <a:latin typeface="CCW Cursive Writing 1" panose="03050602040000000000" pitchFamily="66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8C13DD7-7710-4DBA-96F8-3A3C00AAE3A4}"/>
              </a:ext>
            </a:extLst>
          </p:cNvPr>
          <p:cNvSpPr txBox="1"/>
          <p:nvPr/>
        </p:nvSpPr>
        <p:spPr>
          <a:xfrm>
            <a:off x="9717547" y="1405494"/>
            <a:ext cx="21713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CW Cursive Writing 1" panose="03050602040000000000" pitchFamily="66" charset="0"/>
              </a:rPr>
              <a:t>2634 + 3535 = 6169</a:t>
            </a:r>
            <a:endParaRPr lang="en-GB" sz="1000" dirty="0">
              <a:latin typeface="CCW Cursive Writing 1" panose="03050602040000000000" pitchFamily="66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6E84A67-E622-4D3E-88A9-4811A6B44B85}"/>
              </a:ext>
            </a:extLst>
          </p:cNvPr>
          <p:cNvSpPr txBox="1"/>
          <p:nvPr/>
        </p:nvSpPr>
        <p:spPr>
          <a:xfrm>
            <a:off x="8049519" y="3017282"/>
            <a:ext cx="21713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CW Cursive Writing 1" panose="03050602040000000000" pitchFamily="66" charset="0"/>
              </a:rPr>
              <a:t>6169 – 3535 = 2634</a:t>
            </a:r>
            <a:endParaRPr lang="en-GB" sz="1000" dirty="0">
              <a:latin typeface="CCW Cursive Writing 1" panose="03050602040000000000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112544A-8631-46C0-95E1-E729EBB9BB3D}"/>
              </a:ext>
            </a:extLst>
          </p:cNvPr>
          <p:cNvSpPr txBox="1"/>
          <p:nvPr/>
        </p:nvSpPr>
        <p:spPr>
          <a:xfrm>
            <a:off x="9824144" y="3532384"/>
            <a:ext cx="21713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CCW Cursive Writing 1" panose="03050602040000000000" pitchFamily="66" charset="0"/>
              </a:rPr>
              <a:t>6169 – 2634 = 3535</a:t>
            </a:r>
            <a:endParaRPr lang="en-GB" sz="1000" dirty="0">
              <a:latin typeface="CCW Cursive Writing 1" panose="03050602040000000000" pitchFamily="66" charset="0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FA75697-804A-4C2C-BA16-87057CD52491}"/>
              </a:ext>
            </a:extLst>
          </p:cNvPr>
          <p:cNvCxnSpPr/>
          <p:nvPr/>
        </p:nvCxnSpPr>
        <p:spPr>
          <a:xfrm flipH="1" flipV="1">
            <a:off x="8858250" y="1405494"/>
            <a:ext cx="276939" cy="3756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D86BDF7-FA69-4CE6-9371-B6116155E153}"/>
              </a:ext>
            </a:extLst>
          </p:cNvPr>
          <p:cNvCxnSpPr>
            <a:cxnSpLocks/>
          </p:cNvCxnSpPr>
          <p:nvPr/>
        </p:nvCxnSpPr>
        <p:spPr>
          <a:xfrm flipV="1">
            <a:off x="10343927" y="1651715"/>
            <a:ext cx="143098" cy="2079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E6878B29-128C-4ED4-A3A2-A5AE2D9159C5}"/>
              </a:ext>
            </a:extLst>
          </p:cNvPr>
          <p:cNvCxnSpPr/>
          <p:nvPr/>
        </p:nvCxnSpPr>
        <p:spPr>
          <a:xfrm flipH="1">
            <a:off x="9097438" y="2745378"/>
            <a:ext cx="170387" cy="2719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A51BA75A-A067-481F-9349-FA4D6BDF6BB6}"/>
              </a:ext>
            </a:extLst>
          </p:cNvPr>
          <p:cNvCxnSpPr/>
          <p:nvPr/>
        </p:nvCxnSpPr>
        <p:spPr>
          <a:xfrm>
            <a:off x="10582275" y="2795533"/>
            <a:ext cx="220942" cy="6334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E268D60-C4AC-4047-B564-32372F9CA940}"/>
              </a:ext>
            </a:extLst>
          </p:cNvPr>
          <p:cNvCxnSpPr/>
          <p:nvPr/>
        </p:nvCxnSpPr>
        <p:spPr>
          <a:xfrm>
            <a:off x="8049519" y="5194300"/>
            <a:ext cx="9472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5537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385f6-dd65-4bd2-90e2-003ddeccf305">
      <Terms xmlns="http://schemas.microsoft.com/office/infopath/2007/PartnerControls"/>
    </lcf76f155ced4ddcb4097134ff3c332f>
    <TaxCatchAll xmlns="3e3e280b-8a27-4d81-a4c8-402f3e36e39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4CC0F482672A409F4BBBC5183F93FA" ma:contentTypeVersion="13" ma:contentTypeDescription="Create a new document." ma:contentTypeScope="" ma:versionID="0e339e2919bee65cf59b0afd5a78b75a">
  <xsd:schema xmlns:xsd="http://www.w3.org/2001/XMLSchema" xmlns:xs="http://www.w3.org/2001/XMLSchema" xmlns:p="http://schemas.microsoft.com/office/2006/metadata/properties" xmlns:ns2="b4d385f6-dd65-4bd2-90e2-003ddeccf305" xmlns:ns3="3e3e280b-8a27-4d81-a4c8-402f3e36e39c" targetNamespace="http://schemas.microsoft.com/office/2006/metadata/properties" ma:root="true" ma:fieldsID="c95cdb3cf0a966843626f5642ecf82ff" ns2:_="" ns3:_="">
    <xsd:import namespace="b4d385f6-dd65-4bd2-90e2-003ddeccf305"/>
    <xsd:import namespace="3e3e280b-8a27-4d81-a4c8-402f3e36e3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385f6-dd65-4bd2-90e2-003ddeccf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7f1375d-6204-471b-a628-7b5216576d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e280b-8a27-4d81-a4c8-402f3e36e39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433a8b-fea9-4eb8-972b-3e53d7f1193b}" ma:internalName="TaxCatchAll" ma:showField="CatchAllData" ma:web="3e3e280b-8a27-4d81-a4c8-402f3e36e3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B9B411-2427-4F18-AD96-102DCA9FD0DA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ea6f3f84-fa6e-4188-8e1b-49e9b6a9e9bf"/>
    <ds:schemaRef ds:uri="5e9575c5-d48f-4f2a-bf2d-a5f4925c180d"/>
    <ds:schemaRef ds:uri="http://purl.org/dc/terms/"/>
    <ds:schemaRef ds:uri="b4d385f6-dd65-4bd2-90e2-003ddeccf305"/>
    <ds:schemaRef ds:uri="3e3e280b-8a27-4d81-a4c8-402f3e36e39c"/>
  </ds:schemaRefs>
</ds:datastoreItem>
</file>

<file path=customXml/itemProps2.xml><?xml version="1.0" encoding="utf-8"?>
<ds:datastoreItem xmlns:ds="http://schemas.openxmlformats.org/officeDocument/2006/customXml" ds:itemID="{17B016E3-0DA7-4F34-BE3C-4689849F1D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F1E7424-F89D-4441-B8F5-11F836599E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d385f6-dd65-4bd2-90e2-003ddeccf305"/>
    <ds:schemaRef ds:uri="3e3e280b-8a27-4d81-a4c8-402f3e36e3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835</Words>
  <Application>Microsoft Office PowerPoint</Application>
  <PresentationFormat>Widescreen</PresentationFormat>
  <Paragraphs>213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CCW Cursive Writing 1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 Wallis</dc:creator>
  <cp:lastModifiedBy>Siobhan McLeod</cp:lastModifiedBy>
  <cp:revision>6</cp:revision>
  <dcterms:created xsi:type="dcterms:W3CDTF">2024-07-27T20:35:13Z</dcterms:created>
  <dcterms:modified xsi:type="dcterms:W3CDTF">2025-10-12T16:10:23Z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0x010100924CC0F482672A409F4BBBC5183F93FA</vt:lpwstr>
  </property>
</Properties>
</file>