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906000" cy="6858000" type="A4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139" autoAdjust="0"/>
    <p:restoredTop sz="94627"/>
  </p:normalViewPr>
  <p:slideViewPr>
    <p:cSldViewPr snapToGrid="0" snapToObjects="1">
      <p:cViewPr varScale="1">
        <p:scale>
          <a:sx n="86" d="100"/>
          <a:sy n="86" d="100"/>
        </p:scale>
        <p:origin x="175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obhan McLeod" userId="aec265ac-8142-406d-a020-22a2084a2f1e" providerId="ADAL" clId="{4DE8345D-0D95-410F-838F-3AE7758D411D}"/>
    <pc:docChg chg="custSel modSld">
      <pc:chgData name="Siobhan McLeod" userId="aec265ac-8142-406d-a020-22a2084a2f1e" providerId="ADAL" clId="{4DE8345D-0D95-410F-838F-3AE7758D411D}" dt="2025-08-27T12:22:39.764" v="1823" actId="20577"/>
      <pc:docMkLst>
        <pc:docMk/>
      </pc:docMkLst>
      <pc:sldChg chg="addSp delSp modSp mod">
        <pc:chgData name="Siobhan McLeod" userId="aec265ac-8142-406d-a020-22a2084a2f1e" providerId="ADAL" clId="{4DE8345D-0D95-410F-838F-3AE7758D411D}" dt="2025-08-27T12:22:39.764" v="1823" actId="20577"/>
        <pc:sldMkLst>
          <pc:docMk/>
          <pc:sldMk cId="123089539" sldId="256"/>
        </pc:sldMkLst>
        <pc:spChg chg="add del mod">
          <ac:chgData name="Siobhan McLeod" userId="aec265ac-8142-406d-a020-22a2084a2f1e" providerId="ADAL" clId="{4DE8345D-0D95-410F-838F-3AE7758D411D}" dt="2025-08-23T22:47:41.817" v="23"/>
          <ac:spMkLst>
            <pc:docMk/>
            <pc:sldMk cId="123089539" sldId="256"/>
            <ac:spMk id="6" creationId="{54582EDD-EF61-4C7F-9239-9445355307BF}"/>
          </ac:spMkLst>
        </pc:spChg>
        <pc:spChg chg="add mod">
          <ac:chgData name="Siobhan McLeod" userId="aec265ac-8142-406d-a020-22a2084a2f1e" providerId="ADAL" clId="{4DE8345D-0D95-410F-838F-3AE7758D411D}" dt="2025-08-23T22:47:40.346" v="21" actId="1076"/>
          <ac:spMkLst>
            <pc:docMk/>
            <pc:sldMk cId="123089539" sldId="256"/>
            <ac:spMk id="7" creationId="{604FD22E-3864-431D-9E80-972463DF22F3}"/>
          </ac:spMkLst>
        </pc:spChg>
        <pc:spChg chg="add mod">
          <ac:chgData name="Siobhan McLeod" userId="aec265ac-8142-406d-a020-22a2084a2f1e" providerId="ADAL" clId="{4DE8345D-0D95-410F-838F-3AE7758D411D}" dt="2025-08-23T22:47:58.844" v="37" actId="20577"/>
          <ac:spMkLst>
            <pc:docMk/>
            <pc:sldMk cId="123089539" sldId="256"/>
            <ac:spMk id="14" creationId="{C8A907B1-B0F2-4906-92CB-B263439BA5AE}"/>
          </ac:spMkLst>
        </pc:spChg>
        <pc:spChg chg="add mod">
          <ac:chgData name="Siobhan McLeod" userId="aec265ac-8142-406d-a020-22a2084a2f1e" providerId="ADAL" clId="{4DE8345D-0D95-410F-838F-3AE7758D411D}" dt="2025-08-23T22:52:02.192" v="101" actId="1076"/>
          <ac:spMkLst>
            <pc:docMk/>
            <pc:sldMk cId="123089539" sldId="256"/>
            <ac:spMk id="17" creationId="{3BDBF667-2D60-4A40-BFA3-9874073C2BFF}"/>
          </ac:spMkLst>
        </pc:spChg>
        <pc:spChg chg="add mod">
          <ac:chgData name="Siobhan McLeod" userId="aec265ac-8142-406d-a020-22a2084a2f1e" providerId="ADAL" clId="{4DE8345D-0D95-410F-838F-3AE7758D411D}" dt="2025-08-23T22:50:46.607" v="75" actId="20577"/>
          <ac:spMkLst>
            <pc:docMk/>
            <pc:sldMk cId="123089539" sldId="256"/>
            <ac:spMk id="20" creationId="{526610C4-16FF-4B74-8A98-73756EBDF6B1}"/>
          </ac:spMkLst>
        </pc:spChg>
        <pc:spChg chg="add mod">
          <ac:chgData name="Siobhan McLeod" userId="aec265ac-8142-406d-a020-22a2084a2f1e" providerId="ADAL" clId="{4DE8345D-0D95-410F-838F-3AE7758D411D}" dt="2025-08-23T22:51:55.006" v="100" actId="20577"/>
          <ac:spMkLst>
            <pc:docMk/>
            <pc:sldMk cId="123089539" sldId="256"/>
            <ac:spMk id="23" creationId="{6ED51B25-57BE-43AB-A024-B2B7CB256D24}"/>
          </ac:spMkLst>
        </pc:spChg>
        <pc:graphicFrameChg chg="modGraphic">
          <ac:chgData name="Siobhan McLeod" userId="aec265ac-8142-406d-a020-22a2084a2f1e" providerId="ADAL" clId="{4DE8345D-0D95-410F-838F-3AE7758D411D}" dt="2025-08-27T12:22:39.764" v="1823" actId="20577"/>
          <ac:graphicFrameMkLst>
            <pc:docMk/>
            <pc:sldMk cId="123089539" sldId="256"/>
            <ac:graphicFrameMk id="3" creationId="{00000000-0000-0000-0000-000000000000}"/>
          </ac:graphicFrameMkLst>
        </pc:graphicFrameChg>
        <pc:graphicFrameChg chg="modGraphic">
          <ac:chgData name="Siobhan McLeod" userId="aec265ac-8142-406d-a020-22a2084a2f1e" providerId="ADAL" clId="{4DE8345D-0D95-410F-838F-3AE7758D411D}" dt="2025-08-26T13:13:07.765" v="402" actId="20577"/>
          <ac:graphicFrameMkLst>
            <pc:docMk/>
            <pc:sldMk cId="123089539" sldId="256"/>
            <ac:graphicFrameMk id="4" creationId="{00000000-0000-0000-0000-000000000000}"/>
          </ac:graphicFrameMkLst>
        </pc:graphicFrameChg>
        <pc:graphicFrameChg chg="mod modGraphic">
          <ac:chgData name="Siobhan McLeod" userId="aec265ac-8142-406d-a020-22a2084a2f1e" providerId="ADAL" clId="{4DE8345D-0D95-410F-838F-3AE7758D411D}" dt="2025-08-27T12:01:07.824" v="963" actId="20577"/>
          <ac:graphicFrameMkLst>
            <pc:docMk/>
            <pc:sldMk cId="123089539" sldId="256"/>
            <ac:graphicFrameMk id="5" creationId="{E8AED7DA-6808-44B0-A32B-B0D16EE4999B}"/>
          </ac:graphicFrameMkLst>
        </pc:graphicFrameChg>
        <pc:graphicFrameChg chg="mod modGraphic">
          <ac:chgData name="Siobhan McLeod" userId="aec265ac-8142-406d-a020-22a2084a2f1e" providerId="ADAL" clId="{4DE8345D-0D95-410F-838F-3AE7758D411D}" dt="2025-08-27T12:15:10.250" v="1469" actId="20577"/>
          <ac:graphicFrameMkLst>
            <pc:docMk/>
            <pc:sldMk cId="123089539" sldId="256"/>
            <ac:graphicFrameMk id="8" creationId="{87A16600-9CE5-7D4D-9238-FE903140D703}"/>
          </ac:graphicFrameMkLst>
        </pc:graphicFrameChg>
        <pc:picChg chg="mod">
          <ac:chgData name="Siobhan McLeod" userId="aec265ac-8142-406d-a020-22a2084a2f1e" providerId="ADAL" clId="{4DE8345D-0D95-410F-838F-3AE7758D411D}" dt="2025-08-23T22:46:56.492" v="3" actId="14100"/>
          <ac:picMkLst>
            <pc:docMk/>
            <pc:sldMk cId="123089539" sldId="256"/>
            <ac:picMk id="12" creationId="{E7C42482-9963-4232-95D4-D4E080E3BFA5}"/>
          </ac:picMkLst>
        </pc:picChg>
        <pc:picChg chg="del">
          <ac:chgData name="Siobhan McLeod" userId="aec265ac-8142-406d-a020-22a2084a2f1e" providerId="ADAL" clId="{4DE8345D-0D95-410F-838F-3AE7758D411D}" dt="2025-08-23T22:46:43.174" v="1" actId="478"/>
          <ac:picMkLst>
            <pc:docMk/>
            <pc:sldMk cId="123089539" sldId="256"/>
            <ac:picMk id="13" creationId="{46697B53-BA80-4916-9BE7-EA6EF34BDFFD}"/>
          </ac:picMkLst>
        </pc:picChg>
        <pc:picChg chg="del">
          <ac:chgData name="Siobhan McLeod" userId="aec265ac-8142-406d-a020-22a2084a2f1e" providerId="ADAL" clId="{4DE8345D-0D95-410F-838F-3AE7758D411D}" dt="2025-08-23T22:46:41.441" v="0" actId="478"/>
          <ac:picMkLst>
            <pc:docMk/>
            <pc:sldMk cId="123089539" sldId="256"/>
            <ac:picMk id="15" creationId="{D40DE442-269E-4EAC-B3B9-C324EA563EB4}"/>
          </ac:picMkLst>
        </pc:picChg>
        <pc:picChg chg="add mod">
          <ac:chgData name="Siobhan McLeod" userId="aec265ac-8142-406d-a020-22a2084a2f1e" providerId="ADAL" clId="{4DE8345D-0D95-410F-838F-3AE7758D411D}" dt="2025-08-23T22:51:02.809" v="78" actId="1076"/>
          <ac:picMkLst>
            <pc:docMk/>
            <pc:sldMk cId="123089539" sldId="256"/>
            <ac:picMk id="16" creationId="{15583B75-CD36-455F-BB20-CE0F1C4A2293}"/>
          </ac:picMkLst>
        </pc:picChg>
        <pc:picChg chg="add mod">
          <ac:chgData name="Siobhan McLeod" userId="aec265ac-8142-406d-a020-22a2084a2f1e" providerId="ADAL" clId="{4DE8345D-0D95-410F-838F-3AE7758D411D}" dt="2025-08-23T22:50:51.111" v="76" actId="1076"/>
          <ac:picMkLst>
            <pc:docMk/>
            <pc:sldMk cId="123089539" sldId="256"/>
            <ac:picMk id="19" creationId="{C08D3562-8642-4CBB-B4DC-7C4BBD4F758C}"/>
          </ac:picMkLst>
        </pc:picChg>
        <pc:picChg chg="add mod">
          <ac:chgData name="Siobhan McLeod" userId="aec265ac-8142-406d-a020-22a2084a2f1e" providerId="ADAL" clId="{4DE8345D-0D95-410F-838F-3AE7758D411D}" dt="2025-08-23T22:51:36.682" v="83" actId="1076"/>
          <ac:picMkLst>
            <pc:docMk/>
            <pc:sldMk cId="123089539" sldId="256"/>
            <ac:picMk id="22" creationId="{8C215930-C714-4D25-9926-DAC52D36047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3013"/>
            <a:ext cx="48466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393513"/>
              </p:ext>
            </p:extLst>
          </p:nvPr>
        </p:nvGraphicFramePr>
        <p:xfrm>
          <a:off x="63828" y="78064"/>
          <a:ext cx="2671744" cy="53373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59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6497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95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composition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Arranging different materials together and sticking them to a surface.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95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highlight</a:t>
                      </a:r>
                      <a:endParaRPr lang="en-GB" sz="12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bright spot or area that makes something stand out or look shiny.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5537734"/>
                  </a:ext>
                </a:extLst>
              </a:tr>
              <a:tr h="8695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proportion</a:t>
                      </a:r>
                      <a:endParaRPr lang="en-GB" sz="1200" b="1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How big one element of an artwork appears compared to the whole thing.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7990513"/>
                  </a:ext>
                </a:extLst>
              </a:tr>
              <a:tr h="8695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shadow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dark shape that appears when something blocks the light.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  <a:tr h="8695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texture</a:t>
                      </a:r>
                      <a:endParaRPr lang="en-GB" sz="120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way that something feels when it is touched. E.g. fluffy, sticky, smooth.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9023274"/>
                  </a:ext>
                </a:extLst>
              </a:tr>
              <a:tr h="6132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tone</a:t>
                      </a:r>
                      <a:endParaRPr lang="en-GB" sz="120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How light or dark something is.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6617851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577731"/>
              </p:ext>
            </p:extLst>
          </p:nvPr>
        </p:nvGraphicFramePr>
        <p:xfrm>
          <a:off x="6409946" y="4172109"/>
          <a:ext cx="3274264" cy="252091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6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1783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84963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Letter-join No-Lead 36" panose="02000503000000020003" pitchFamily="50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035">
                <a:tc>
                  <a:txBody>
                    <a:bodyPr/>
                    <a:lstStyle/>
                    <a:p>
                      <a:r>
                        <a:rPr lang="en-GB" altLang="en-GB" sz="1200" dirty="0">
                          <a:latin typeface="Letter-join No-Lead 36" panose="02000503000000020003" pitchFamily="50" charset="0"/>
                        </a:rPr>
                        <a:t>1</a:t>
                      </a:r>
                      <a:endParaRPr lang="en-GB" altLang="en-GB" sz="12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Year 1 - drawing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You can use a range of tools to make different marks and lines.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137">
                <a:tc>
                  <a:txBody>
                    <a:bodyPr/>
                    <a:lstStyle/>
                    <a:p>
                      <a:r>
                        <a:rPr lang="en-GB" altLang="en-GB" sz="1200" dirty="0">
                          <a:latin typeface="Letter-join No-Lead 36" panose="02000503000000020003" pitchFamily="50" charset="0"/>
                        </a:rPr>
                        <a:t>2</a:t>
                      </a:r>
                      <a:endParaRPr lang="en-GB" altLang="en-GB" sz="12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Year 1 - drawing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‘Texture’ is what something feels like.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517">
                <a:tc>
                  <a:txBody>
                    <a:bodyPr/>
                    <a:lstStyle/>
                    <a:p>
                      <a:r>
                        <a:rPr lang="en-GB" altLang="en-GB" sz="1200" dirty="0">
                          <a:latin typeface="Letter-join No-Lead 36" panose="02000503000000020003" pitchFamily="50" charset="0"/>
                        </a:rPr>
                        <a:t>3</a:t>
                      </a:r>
                      <a:endParaRPr lang="en-GB" altLang="en-GB" sz="12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Year 3 - drawing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Shapes can be used to form the basis of drawings.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509847"/>
                  </a:ext>
                </a:extLst>
              </a:tr>
              <a:tr h="436827">
                <a:tc>
                  <a:txBody>
                    <a:bodyPr/>
                    <a:lstStyle/>
                    <a:p>
                      <a:r>
                        <a:rPr lang="en-GB" altLang="en-GB" sz="1200" dirty="0">
                          <a:latin typeface="Letter-join No-Lead 36" panose="02000503000000020003" pitchFamily="50" charset="0"/>
                        </a:rPr>
                        <a:t>4</a:t>
                      </a:r>
                      <a:endParaRPr lang="en-GB" altLang="en-GB" sz="12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Year 3 - drawing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There are four rules of shading.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827">
                <a:tc>
                  <a:txBody>
                    <a:bodyPr/>
                    <a:lstStyle/>
                    <a:p>
                      <a:r>
                        <a:rPr lang="en-GB" altLang="en-GB" sz="1200" dirty="0">
                          <a:latin typeface="Letter-join No-Lead 36" panose="02000503000000020003" pitchFamily="50" charset="0"/>
                        </a:rPr>
                        <a:t>5</a:t>
                      </a:r>
                      <a:endParaRPr lang="en-GB" altLang="en-GB" sz="12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Year 3 - drawing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Tone refers to the light and dark areas of art or </a:t>
                      </a:r>
                      <a:r>
                        <a:rPr lang="en-US" sz="1200">
                          <a:latin typeface="Letter-join No-Lead 36" panose="02000503000000020003" pitchFamily="50" charset="0"/>
                        </a:rPr>
                        <a:t>an object.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103615"/>
              </p:ext>
            </p:extLst>
          </p:nvPr>
        </p:nvGraphicFramePr>
        <p:xfrm>
          <a:off x="2773844" y="902502"/>
          <a:ext cx="3511314" cy="456789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78384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132930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52479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Key Knowledge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970683">
                <a:tc>
                  <a:txBody>
                    <a:bodyPr/>
                    <a:lstStyle/>
                    <a:p>
                      <a:r>
                        <a:rPr lang="en-US" sz="1200" b="0" dirty="0"/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Areas where the light reaches are called highlights and where they don’t reach are called shadows. You can use a rubber or the </a:t>
                      </a:r>
                      <a:r>
                        <a:rPr lang="en-US" sz="1200" kern="1200" dirty="0" err="1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colour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 white to show highlights and darker </a:t>
                      </a:r>
                      <a:r>
                        <a:rPr lang="en-US" sz="1200" kern="1200" dirty="0" err="1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colours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 to show shadows.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582410">
                <a:tc>
                  <a:txBody>
                    <a:bodyPr/>
                    <a:lstStyle/>
                    <a:p>
                      <a:r>
                        <a:rPr lang="en-US" sz="1200" b="0" dirty="0"/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You can change the tone by applying varying pressures when shading. The more pressure you apply, the darker the tone.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388273">
                <a:tc>
                  <a:txBody>
                    <a:bodyPr/>
                    <a:lstStyle/>
                    <a:p>
                      <a:r>
                        <a:rPr lang="en-US" sz="1200" b="0" dirty="0"/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Lines, mark making and </a:t>
                      </a:r>
                      <a:r>
                        <a:rPr lang="en-US" sz="1200" kern="1200" dirty="0" err="1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colour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 can be used to show texture.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4594781"/>
                  </a:ext>
                </a:extLst>
              </a:tr>
              <a:tr h="582410">
                <a:tc>
                  <a:txBody>
                    <a:bodyPr/>
                    <a:lstStyle/>
                    <a:p>
                      <a:r>
                        <a:rPr lang="en-US" sz="1200" b="0" dirty="0"/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Cross-hatching can also be used to show texture. The closer the lines are together, the darker the tone will be.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8772385"/>
                  </a:ext>
                </a:extLst>
              </a:tr>
              <a:tr h="388273">
                <a:tc>
                  <a:txBody>
                    <a:bodyPr/>
                    <a:lstStyle/>
                    <a:p>
                      <a:r>
                        <a:rPr lang="en-US" sz="1200" b="0" dirty="0"/>
                        <a:t>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Drawing in proportion helps to make things look more realistic. 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2408064"/>
                  </a:ext>
                </a:extLst>
              </a:tr>
              <a:tr h="582410">
                <a:tc>
                  <a:txBody>
                    <a:bodyPr/>
                    <a:lstStyle/>
                    <a:p>
                      <a:r>
                        <a:rPr lang="en-US" sz="1200" b="0" dirty="0"/>
                        <a:t>6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A good composition is balanced and has a focal point. You could tear, crumple and overlap pieces to create balance.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3600408"/>
                  </a:ext>
                </a:extLst>
              </a:tr>
              <a:tr h="493628">
                <a:tc>
                  <a:txBody>
                    <a:bodyPr/>
                    <a:lstStyle/>
                    <a:p>
                      <a:r>
                        <a:rPr lang="en-GB" altLang="en-GB" sz="1200" b="0" dirty="0"/>
                        <a:t>7</a:t>
                      </a:r>
                      <a:endParaRPr lang="en-US" sz="1200" b="0" dirty="0"/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Layering different </a:t>
                      </a:r>
                      <a:r>
                        <a:rPr lang="en-US" sz="1200" kern="1200" dirty="0" err="1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colours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 together can make stronger and deeper shades and make drawings more interesting.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1194389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2785314" y="36696"/>
            <a:ext cx="3426747" cy="832542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effectLst/>
                <a:latin typeface="Letter-join No-Lead 36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Art – Drawing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effectLst/>
                <a:latin typeface="Letter-join No-Lead 36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Knowledge Organiser</a:t>
            </a:r>
            <a:endParaRPr lang="en-GB" dirty="0">
              <a:effectLst/>
              <a:latin typeface="Letter-join No-Lead 36" panose="02000503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8AED7DA-6808-44B0-A32B-B0D16EE499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562576"/>
              </p:ext>
            </p:extLst>
          </p:nvPr>
        </p:nvGraphicFramePr>
        <p:xfrm>
          <a:off x="63828" y="5502280"/>
          <a:ext cx="6230687" cy="128351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230687">
                  <a:extLst>
                    <a:ext uri="{9D8B030D-6E8A-4147-A177-3AD203B41FA5}">
                      <a16:colId xmlns:a16="http://schemas.microsoft.com/office/drawing/2014/main" val="3553195376"/>
                    </a:ext>
                  </a:extLst>
                </a:gridCol>
              </a:tblGrid>
              <a:tr h="38414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Key Artists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400258"/>
                  </a:ext>
                </a:extLst>
              </a:tr>
              <a:tr h="8993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Sarah Graham – a British, still life artist known for her paintings.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Nicola </a:t>
                      </a:r>
                      <a:r>
                        <a:rPr lang="en-US" sz="1200" dirty="0" err="1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McBridge</a:t>
                      </a: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a Scottish artist known for her ballpoint pen art. Inspired by food and retro objects and has products including; mugs, coasters and tea towels.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Joel </a:t>
                      </a:r>
                      <a:r>
                        <a:rPr lang="en-US" sz="1200" dirty="0" err="1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Penkman</a:t>
                      </a: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a New Zealand artist living in England. Likes to paint still life and food.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367575484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3616F8F2-E63F-4054-8B43-14E42C7A2664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409946" y="2685891"/>
            <a:ext cx="1946976" cy="146381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7C42482-9963-4232-95D4-D4E080E3BFA5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8470239" y="2685891"/>
            <a:ext cx="1225928" cy="138287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04FD22E-3864-431D-9E80-972463DF22F3}"/>
              </a:ext>
            </a:extLst>
          </p:cNvPr>
          <p:cNvSpPr txBox="1"/>
          <p:nvPr/>
        </p:nvSpPr>
        <p:spPr>
          <a:xfrm>
            <a:off x="6828133" y="2378114"/>
            <a:ext cx="9575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Letter-join No-Lead 36" panose="02000503000000020003" pitchFamily="50" charset="0"/>
              </a:rPr>
              <a:t>Shading</a:t>
            </a:r>
            <a:endParaRPr lang="en-GB" sz="1400" b="1" dirty="0">
              <a:latin typeface="Letter-join No-Lead 36" panose="02000503000000020003" pitchFamily="50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8A907B1-B0F2-4906-92CB-B263439BA5AE}"/>
              </a:ext>
            </a:extLst>
          </p:cNvPr>
          <p:cNvSpPr txBox="1"/>
          <p:nvPr/>
        </p:nvSpPr>
        <p:spPr>
          <a:xfrm>
            <a:off x="8518567" y="2378114"/>
            <a:ext cx="9575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Letter-join No-Lead 36" panose="02000503000000020003" pitchFamily="50" charset="0"/>
              </a:rPr>
              <a:t>Tone</a:t>
            </a:r>
            <a:endParaRPr lang="en-GB" sz="1400" b="1" dirty="0">
              <a:latin typeface="Letter-join No-Lead 36" panose="02000503000000020003" pitchFamily="50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5583B75-CD36-455F-BB20-CE0F1C4A22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94683" y="524578"/>
            <a:ext cx="1624913" cy="129627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BDBF667-2D60-4A40-BFA3-9874073C2BFF}"/>
              </a:ext>
            </a:extLst>
          </p:cNvPr>
          <p:cNvSpPr txBox="1"/>
          <p:nvPr/>
        </p:nvSpPr>
        <p:spPr>
          <a:xfrm>
            <a:off x="8562679" y="113453"/>
            <a:ext cx="10889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Letter-join No-Lead 36" panose="02000503000000020003" pitchFamily="50" charset="0"/>
              </a:rPr>
              <a:t>Proportion</a:t>
            </a:r>
            <a:endParaRPr lang="en-GB" sz="1400" b="1" dirty="0">
              <a:latin typeface="Letter-join No-Lead 36" panose="02000503000000020003" pitchFamily="50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08D3562-8642-4CBB-B4DC-7C4BBD4F758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0010" y="440545"/>
            <a:ext cx="966184" cy="1621809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26610C4-16FF-4B74-8A98-73756EBDF6B1}"/>
              </a:ext>
            </a:extLst>
          </p:cNvPr>
          <p:cNvSpPr txBox="1"/>
          <p:nvPr/>
        </p:nvSpPr>
        <p:spPr>
          <a:xfrm>
            <a:off x="6294515" y="124784"/>
            <a:ext cx="10889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Letter-join No-Lead 36" panose="02000503000000020003" pitchFamily="50" charset="0"/>
              </a:rPr>
              <a:t>Shadow</a:t>
            </a:r>
            <a:endParaRPr lang="en-GB" sz="1400" b="1" dirty="0">
              <a:latin typeface="Letter-join No-Lead 36" panose="02000503000000020003" pitchFamily="50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8C215930-C714-4D25-9926-DAC52D36047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33868" y="487792"/>
            <a:ext cx="1023054" cy="159696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6ED51B25-57BE-43AB-A024-B2B7CB256D24}"/>
              </a:ext>
            </a:extLst>
          </p:cNvPr>
          <p:cNvSpPr txBox="1"/>
          <p:nvPr/>
        </p:nvSpPr>
        <p:spPr>
          <a:xfrm>
            <a:off x="7383434" y="124784"/>
            <a:ext cx="10889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Letter-join No-Lead 36" panose="02000503000000020003" pitchFamily="50" charset="0"/>
              </a:rPr>
              <a:t>Highlight</a:t>
            </a:r>
            <a:endParaRPr lang="en-GB" sz="1400" b="1" dirty="0">
              <a:latin typeface="Letter-join No-Lead 36" panose="02000503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9808</TotalTime>
  <Words>400</Words>
  <Application>Microsoft Office PowerPoint</Application>
  <PresentationFormat>A4 Paper (210x297 mm)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Letter-join No-Lead 36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Siobhan McLeod</cp:lastModifiedBy>
  <cp:revision>83</cp:revision>
  <cp:lastPrinted>2017-10-30T10:21:12Z</cp:lastPrinted>
  <dcterms:created xsi:type="dcterms:W3CDTF">2017-10-15T20:56:30Z</dcterms:created>
  <dcterms:modified xsi:type="dcterms:W3CDTF">2025-08-27T12:22:42Z</dcterms:modified>
</cp:coreProperties>
</file>