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7" autoAdjust="0"/>
    <p:restoredTop sz="95628" autoAdjust="0"/>
  </p:normalViewPr>
  <p:slideViewPr>
    <p:cSldViewPr snapToGrid="0" snapToObjects="1">
      <p:cViewPr varScale="1">
        <p:scale>
          <a:sx n="94" d="100"/>
          <a:sy n="94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obhan McLeod" userId="aec265ac-8142-406d-a020-22a2084a2f1e" providerId="ADAL" clId="{38C33AA7-122C-407C-803A-3CFA03ADE153}"/>
    <pc:docChg chg="custSel modSld">
      <pc:chgData name="Siobhan McLeod" userId="aec265ac-8142-406d-a020-22a2084a2f1e" providerId="ADAL" clId="{38C33AA7-122C-407C-803A-3CFA03ADE153}" dt="2025-04-14T18:49:31.189" v="1556" actId="1076"/>
      <pc:docMkLst>
        <pc:docMk/>
      </pc:docMkLst>
      <pc:sldChg chg="addSp modSp mod">
        <pc:chgData name="Siobhan McLeod" userId="aec265ac-8142-406d-a020-22a2084a2f1e" providerId="ADAL" clId="{38C33AA7-122C-407C-803A-3CFA03ADE153}" dt="2025-04-14T18:49:31.189" v="1556" actId="1076"/>
        <pc:sldMkLst>
          <pc:docMk/>
          <pc:sldMk cId="123089539" sldId="256"/>
        </pc:sldMkLst>
        <pc:spChg chg="mod">
          <ac:chgData name="Siobhan McLeod" userId="aec265ac-8142-406d-a020-22a2084a2f1e" providerId="ADAL" clId="{38C33AA7-122C-407C-803A-3CFA03ADE153}" dt="2025-04-14T18:26:00.600" v="23" actId="1076"/>
          <ac:spMkLst>
            <pc:docMk/>
            <pc:sldMk cId="123089539" sldId="256"/>
            <ac:spMk id="9" creationId="{B4B651D5-66AC-4685-ACBB-E250E3E48AAA}"/>
          </ac:spMkLst>
        </pc:spChg>
        <pc:graphicFrameChg chg="mod modGraphic">
          <ac:chgData name="Siobhan McLeod" userId="aec265ac-8142-406d-a020-22a2084a2f1e" providerId="ADAL" clId="{38C33AA7-122C-407C-803A-3CFA03ADE153}" dt="2025-04-14T18:49:26.654" v="1554" actId="1076"/>
          <ac:graphicFrameMkLst>
            <pc:docMk/>
            <pc:sldMk cId="123089539" sldId="256"/>
            <ac:graphicFrameMk id="3" creationId="{00000000-0000-0000-0000-000000000000}"/>
          </ac:graphicFrameMkLst>
        </pc:graphicFrameChg>
        <pc:graphicFrameChg chg="modGraphic">
          <ac:chgData name="Siobhan McLeod" userId="aec265ac-8142-406d-a020-22a2084a2f1e" providerId="ADAL" clId="{38C33AA7-122C-407C-803A-3CFA03ADE153}" dt="2025-04-14T18:34:30.525" v="785" actId="14100"/>
          <ac:graphicFrameMkLst>
            <pc:docMk/>
            <pc:sldMk cId="123089539" sldId="256"/>
            <ac:graphicFrameMk id="4" creationId="{00000000-0000-0000-0000-000000000000}"/>
          </ac:graphicFrameMkLst>
        </pc:graphicFrameChg>
        <pc:graphicFrameChg chg="mod modGraphic">
          <ac:chgData name="Siobhan McLeod" userId="aec265ac-8142-406d-a020-22a2084a2f1e" providerId="ADAL" clId="{38C33AA7-122C-407C-803A-3CFA03ADE153}" dt="2025-04-14T18:34:17.345" v="783" actId="14734"/>
          <ac:graphicFrameMkLst>
            <pc:docMk/>
            <pc:sldMk cId="123089539" sldId="256"/>
            <ac:graphicFrameMk id="8" creationId="{87A16600-9CE5-7D4D-9238-FE903140D703}"/>
          </ac:graphicFrameMkLst>
        </pc:graphicFrameChg>
        <pc:picChg chg="add mod">
          <ac:chgData name="Siobhan McLeod" userId="aec265ac-8142-406d-a020-22a2084a2f1e" providerId="ADAL" clId="{38C33AA7-122C-407C-803A-3CFA03ADE153}" dt="2025-04-14T18:49:31.189" v="1556" actId="1076"/>
          <ac:picMkLst>
            <pc:docMk/>
            <pc:sldMk cId="123089539" sldId="256"/>
            <ac:picMk id="7" creationId="{6080F595-5DBB-49BB-8479-C36E2DFE70A2}"/>
          </ac:picMkLst>
        </pc:picChg>
      </pc:sldChg>
    </pc:docChg>
  </pc:docChgLst>
  <pc:docChgLst>
    <pc:chgData name="Siobhan McLeod" userId="aec265ac-8142-406d-a020-22a2084a2f1e" providerId="ADAL" clId="{6A6289FF-8873-4689-A01E-3E010691A1B0}"/>
    <pc:docChg chg="undo custSel modSld">
      <pc:chgData name="Siobhan McLeod" userId="aec265ac-8142-406d-a020-22a2084a2f1e" providerId="ADAL" clId="{6A6289FF-8873-4689-A01E-3E010691A1B0}" dt="2025-03-26T17:37:08.842" v="6" actId="2711"/>
      <pc:docMkLst>
        <pc:docMk/>
      </pc:docMkLst>
      <pc:sldChg chg="modSp mod">
        <pc:chgData name="Siobhan McLeod" userId="aec265ac-8142-406d-a020-22a2084a2f1e" providerId="ADAL" clId="{6A6289FF-8873-4689-A01E-3E010691A1B0}" dt="2025-03-26T17:37:08.842" v="6" actId="2711"/>
        <pc:sldMkLst>
          <pc:docMk/>
          <pc:sldMk cId="123089539" sldId="256"/>
        </pc:sldMkLst>
        <pc:graphicFrameChg chg="modGraphic">
          <ac:chgData name="Siobhan McLeod" userId="aec265ac-8142-406d-a020-22a2084a2f1e" providerId="ADAL" clId="{6A6289FF-8873-4689-A01E-3E010691A1B0}" dt="2025-03-26T17:37:08.842" v="6" actId="2711"/>
          <ac:graphicFrameMkLst>
            <pc:docMk/>
            <pc:sldMk cId="123089539" sldId="256"/>
            <ac:graphicFrameMk id="8" creationId="{87A16600-9CE5-7D4D-9238-FE903140D70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52104"/>
              </p:ext>
            </p:extLst>
          </p:nvPr>
        </p:nvGraphicFramePr>
        <p:xfrm>
          <a:off x="131657" y="402234"/>
          <a:ext cx="2636838" cy="6387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00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etter-join No-Lead 36" panose="02000503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7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epicentre</a:t>
                      </a:r>
                      <a:endParaRPr lang="en-GB" sz="1100" dirty="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 exact location on the Earth’s surface that is directly above an earthquake.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fault line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break in the Earth’s crust.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3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lava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Hot, molten rock that comes out of a volcano or the solid rock formed when it cools.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76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magma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Hot molten rock found in the Earth’s mantle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3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Richter scale</a:t>
                      </a:r>
                      <a:endParaRPr lang="en-GB" sz="1100" dirty="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mathematical scale (1-10) used by scientists to describe the size of an earthquake.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9136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seismometer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device used to measure and record the strength and duration of an earthquake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6079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tectonic plate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large, moving piece of rock that makes up the Earth’s crust.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8924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vent</a:t>
                      </a:r>
                      <a:endParaRPr lang="en-GB" sz="110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 opening in the Earth’s crust through which lava escapes.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60358"/>
              </p:ext>
            </p:extLst>
          </p:nvPr>
        </p:nvGraphicFramePr>
        <p:xfrm>
          <a:off x="2857271" y="2528296"/>
          <a:ext cx="3274264" cy="4285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364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4178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400" dirty="0">
                          <a:latin typeface="Letter-join No-Lead 36" panose="02000503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238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1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1 – Bright Lights, Big City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Physical features include; mountains, rivers and seas. 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238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2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1- Bright Lights, Big City &amp; Coastlines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Identifying physical features on a map including; land, oceans, seas and rivers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064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3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1 – Coastlines &amp; Year 2 – Poles Apart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Use the four points of a compass to describe the location of features on a map.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93238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4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2 – Poles Apart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The location of the Equator, the North and South Pole on a globe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995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5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2 – Sail the Seven Seas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The names and locations of the 7 continents of the world and the 5 oceans of the world.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630">
                <a:tc>
                  <a:txBody>
                    <a:bodyPr/>
                    <a:lstStyle/>
                    <a:p>
                      <a:r>
                        <a:rPr lang="en-GB" altLang="en-GB" sz="1100" dirty="0">
                          <a:latin typeface="Letter-join No-Lead 36" panose="02000503000000020003" pitchFamily="50" charset="0"/>
                        </a:rPr>
                        <a:t>6</a:t>
                      </a:r>
                      <a:endParaRPr lang="en-GB" altLang="en-GB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Year 3 - Flow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Locate the Equator, the North and South poles and the Northern and Southern hemispheres on a world map.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428785"/>
              </p:ext>
            </p:extLst>
          </p:nvPr>
        </p:nvGraphicFramePr>
        <p:xfrm>
          <a:off x="6220313" y="402232"/>
          <a:ext cx="3656765" cy="64112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1622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etter-join No-Lead 36" panose="02000503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31920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The Earth is made of four layers; the crust, the mantle, the outer core and the inner core.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39119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Letter-join No-Lead 36" panose="02000503000000020003" pitchFamily="50" charset="0"/>
                        </a:rPr>
                        <a:t>A volcano is a hill or mountain with an opening in the Earth’s crust that allows magma, gas and ash to reach the surface.</a:t>
                      </a:r>
                      <a:endParaRPr lang="en-GB" sz="1100" dirty="0">
                        <a:latin typeface="Letter-join No-Lead 36" panose="02000503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89903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There are two types of volcanic eruption; effusive and explosive. In both eruptions, magma rises from the mantle, into the magma chamber and when the pressure increases it erupts producing lava and ash.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79313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Letter-join No-Lead 36" panose="02000503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There are four types of volcano; stratovolcano, shield volcano, cinder cone volcano and lava dome volcano. They can be classified in three ways; active, dormant or extinct.</a:t>
                      </a:r>
                      <a:endParaRPr lang="en-GB" sz="1100" dirty="0">
                        <a:effectLst/>
                        <a:latin typeface="Letter-join No-Lead 36" panose="02000503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51742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The Ring of Fire is a large area around the Pacific Ocean where many volcanoes and earthquakes occur.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51742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Where two tectonic plates meet is called a plate boundary and it is movement at these plate boundaries that causes volcanoes and earthquakes. 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  <a:tr h="523320">
                <a:tc>
                  <a:txBody>
                    <a:bodyPr/>
                    <a:lstStyle/>
                    <a:p>
                      <a:r>
                        <a:rPr lang="en-GB" altLang="en-GB" sz="1100" b="0" dirty="0">
                          <a:latin typeface="Letter-join No-Lead 36" panose="02000503000000020003" pitchFamily="50" charset="0"/>
                        </a:rPr>
                        <a:t>7</a:t>
                      </a:r>
                      <a:endParaRPr lang="en-US" sz="1100" b="0" dirty="0">
                        <a:latin typeface="Letter-join No-Lead 36" panose="02000503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Earthquakes occur when two tectonic plates push into each other, pull apart from one another or slide alongside each other. 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194389"/>
                  </a:ext>
                </a:extLst>
              </a:tr>
              <a:tr h="446217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8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The tectonic plate movement causes seismic waves with the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centre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 of an earthquake called the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epicentre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. An earthquake is measured using the Richter scale.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5794675"/>
                  </a:ext>
                </a:extLst>
              </a:tr>
              <a:tr h="574024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9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An earthquake is a natural disaster because it is caused by nature, affects many people and causes widespread damage. 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520154"/>
                  </a:ext>
                </a:extLst>
              </a:tr>
              <a:tr h="933234">
                <a:tc>
                  <a:txBody>
                    <a:bodyPr/>
                    <a:lstStyle/>
                    <a:p>
                      <a:r>
                        <a:rPr lang="en-US" sz="1100" b="0" dirty="0">
                          <a:latin typeface="Letter-join No-Lead 36" panose="02000503000000020003" pitchFamily="50" charset="0"/>
                        </a:rPr>
                        <a:t>10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Letter-join No-Lead 36" panose="02000503000000020003" pitchFamily="50" charset="0"/>
                          <a:ea typeface="+mn-ea"/>
                          <a:cs typeface="+mn-cs"/>
                        </a:rPr>
                        <a:t>Earthquakes can cause short term problems including; injury from falling debris, loss of shelter and personal items and can cause long term problems including; loss of homes, lack of clean water and sanitation, damaged roads and transport and loss of jobs and services.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Letter-join No-Lead 36" panose="02000503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0796219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581392" y="68597"/>
            <a:ext cx="3826023" cy="273090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400" b="1" dirty="0">
                <a:latin typeface="Letter-join No-Lead 36" panose="02000503000000020003" pitchFamily="50" charset="0"/>
              </a:rPr>
              <a:t>Tremors Knowledge Organiser</a:t>
            </a:r>
            <a:endParaRPr lang="en-GB" sz="1400" dirty="0">
              <a:latin typeface="Letter-join No-Lead 36" panose="02000503000000020003" pitchFamily="50" charset="0"/>
            </a:endParaRPr>
          </a:p>
        </p:txBody>
      </p:sp>
      <p:pic>
        <p:nvPicPr>
          <p:cNvPr id="7" name="Picture 6" descr="Power and Mercy in the Ring of Fire | WORLDkids">
            <a:extLst>
              <a:ext uri="{FF2B5EF4-FFF2-40B4-BE49-F238E27FC236}">
                <a16:creationId xmlns:a16="http://schemas.microsoft.com/office/drawing/2014/main" id="{6080F595-5DBB-49BB-8479-C36E2DFE70A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71" y="455060"/>
            <a:ext cx="3274264" cy="1959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6360</TotalTime>
  <Words>561</Words>
  <Application>Microsoft Office PowerPoint</Application>
  <PresentationFormat>A4 Paper (210x297 mm)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No-Lead 36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Siobhan McLeod</cp:lastModifiedBy>
  <cp:revision>127</cp:revision>
  <cp:lastPrinted>2017-10-30T10:21:12Z</cp:lastPrinted>
  <dcterms:created xsi:type="dcterms:W3CDTF">2017-10-15T20:56:30Z</dcterms:created>
  <dcterms:modified xsi:type="dcterms:W3CDTF">2025-04-14T18:49:32Z</dcterms:modified>
</cp:coreProperties>
</file>