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5226" autoAdjust="0"/>
  </p:normalViewPr>
  <p:slideViewPr>
    <p:cSldViewPr snapToGrid="0" snapToObjects="1">
      <p:cViewPr varScale="1">
        <p:scale>
          <a:sx n="86" d="100"/>
          <a:sy n="86" d="100"/>
        </p:scale>
        <p:origin x="10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obhan McLeod" userId="aec265ac-8142-406d-a020-22a2084a2f1e" providerId="ADAL" clId="{F75FC4E5-7DF6-43F4-80DA-B2D8C1EE82DE}"/>
    <pc:docChg chg="undo custSel addSld modSld">
      <pc:chgData name="Siobhan McLeod" userId="aec265ac-8142-406d-a020-22a2084a2f1e" providerId="ADAL" clId="{F75FC4E5-7DF6-43F4-80DA-B2D8C1EE82DE}" dt="2025-02-05T15:38:43.637" v="3783" actId="14100"/>
      <pc:docMkLst>
        <pc:docMk/>
      </pc:docMkLst>
      <pc:sldChg chg="addSp delSp modSp mod">
        <pc:chgData name="Siobhan McLeod" userId="aec265ac-8142-406d-a020-22a2084a2f1e" providerId="ADAL" clId="{F75FC4E5-7DF6-43F4-80DA-B2D8C1EE82DE}" dt="2025-02-05T15:08:20.277" v="1836" actId="6549"/>
        <pc:sldMkLst>
          <pc:docMk/>
          <pc:sldMk cId="123089539" sldId="256"/>
        </pc:sldMkLst>
        <pc:graphicFrameChg chg="mod modGraphic">
          <ac:chgData name="Siobhan McLeod" userId="aec265ac-8142-406d-a020-22a2084a2f1e" providerId="ADAL" clId="{F75FC4E5-7DF6-43F4-80DA-B2D8C1EE82DE}" dt="2025-02-05T15:08:19.710" v="1835" actId="6549"/>
          <ac:graphicFrameMkLst>
            <pc:docMk/>
            <pc:sldMk cId="123089539" sldId="256"/>
            <ac:graphicFrameMk id="3" creationId="{00000000-0000-0000-0000-000000000000}"/>
          </ac:graphicFrameMkLst>
        </pc:graphicFrameChg>
        <pc:graphicFrameChg chg="mod modGraphic">
          <ac:chgData name="Siobhan McLeod" userId="aec265ac-8142-406d-a020-22a2084a2f1e" providerId="ADAL" clId="{F75FC4E5-7DF6-43F4-80DA-B2D8C1EE82DE}" dt="2025-01-26T13:33:13.588" v="954" actId="14100"/>
          <ac:graphicFrameMkLst>
            <pc:docMk/>
            <pc:sldMk cId="123089539" sldId="256"/>
            <ac:graphicFrameMk id="4" creationId="{00000000-0000-0000-0000-000000000000}"/>
          </ac:graphicFrameMkLst>
        </pc:graphicFrameChg>
        <pc:graphicFrameChg chg="mod modGraphic">
          <ac:chgData name="Siobhan McLeod" userId="aec265ac-8142-406d-a020-22a2084a2f1e" providerId="ADAL" clId="{F75FC4E5-7DF6-43F4-80DA-B2D8C1EE82DE}" dt="2025-02-05T15:08:20.277" v="1836" actId="6549"/>
          <ac:graphicFrameMkLst>
            <pc:docMk/>
            <pc:sldMk cId="123089539" sldId="256"/>
            <ac:graphicFrameMk id="8" creationId="{87A16600-9CE5-7D4D-9238-FE903140D703}"/>
          </ac:graphicFrameMkLst>
        </pc:graphicFrameChg>
        <pc:graphicFrameChg chg="mod modGraphic">
          <ac:chgData name="Siobhan McLeod" userId="aec265ac-8142-406d-a020-22a2084a2f1e" providerId="ADAL" clId="{F75FC4E5-7DF6-43F4-80DA-B2D8C1EE82DE}" dt="2025-02-05T15:08:18.932" v="1833" actId="20577"/>
          <ac:graphicFrameMkLst>
            <pc:docMk/>
            <pc:sldMk cId="123089539" sldId="256"/>
            <ac:graphicFrameMk id="11" creationId="{FEF134E6-305B-4EEC-9B65-15EE6D7DB7A4}"/>
          </ac:graphicFrameMkLst>
        </pc:graphicFrameChg>
        <pc:graphicFrameChg chg="mod modGraphic">
          <ac:chgData name="Siobhan McLeod" userId="aec265ac-8142-406d-a020-22a2084a2f1e" providerId="ADAL" clId="{F75FC4E5-7DF6-43F4-80DA-B2D8C1EE82DE}" dt="2025-01-26T13:47:20.144" v="1795" actId="255"/>
          <ac:graphicFrameMkLst>
            <pc:docMk/>
            <pc:sldMk cId="123089539" sldId="256"/>
            <ac:graphicFrameMk id="13" creationId="{D619386D-851B-45DE-AD4F-CF6D138AC316}"/>
          </ac:graphicFrameMkLst>
        </pc:graphicFrameChg>
        <pc:picChg chg="add del mod">
          <ac:chgData name="Siobhan McLeod" userId="aec265ac-8142-406d-a020-22a2084a2f1e" providerId="ADAL" clId="{F75FC4E5-7DF6-43F4-80DA-B2D8C1EE82DE}" dt="2025-02-05T15:08:18.768" v="1832" actId="478"/>
          <ac:picMkLst>
            <pc:docMk/>
            <pc:sldMk cId="123089539" sldId="256"/>
            <ac:picMk id="6" creationId="{C876A35E-FFB7-48B6-BD87-D3BE66794EE7}"/>
          </ac:picMkLst>
        </pc:picChg>
        <pc:picChg chg="add mod">
          <ac:chgData name="Siobhan McLeod" userId="aec265ac-8142-406d-a020-22a2084a2f1e" providerId="ADAL" clId="{F75FC4E5-7DF6-43F4-80DA-B2D8C1EE82DE}" dt="2025-01-26T13:37:21.541" v="1192" actId="1076"/>
          <ac:picMkLst>
            <pc:docMk/>
            <pc:sldMk cId="123089539" sldId="256"/>
            <ac:picMk id="10" creationId="{FD7F24BB-7A4D-4664-B509-8679CE7055E1}"/>
          </ac:picMkLst>
        </pc:picChg>
        <pc:picChg chg="add mod">
          <ac:chgData name="Siobhan McLeod" userId="aec265ac-8142-406d-a020-22a2084a2f1e" providerId="ADAL" clId="{F75FC4E5-7DF6-43F4-80DA-B2D8C1EE82DE}" dt="2025-01-26T13:47:33.281" v="1797" actId="1076"/>
          <ac:picMkLst>
            <pc:docMk/>
            <pc:sldMk cId="123089539" sldId="256"/>
            <ac:picMk id="21" creationId="{3E744F7D-FF5A-4035-890D-A349CBE63D85}"/>
          </ac:picMkLst>
        </pc:picChg>
        <pc:picChg chg="add mod">
          <ac:chgData name="Siobhan McLeod" userId="aec265ac-8142-406d-a020-22a2084a2f1e" providerId="ADAL" clId="{F75FC4E5-7DF6-43F4-80DA-B2D8C1EE82DE}" dt="2025-01-26T13:48:27.376" v="1807" actId="1076"/>
          <ac:picMkLst>
            <pc:docMk/>
            <pc:sldMk cId="123089539" sldId="256"/>
            <ac:picMk id="23" creationId="{67F7D867-FAB6-42B3-8FD9-FEE260C7E998}"/>
          </ac:picMkLst>
        </pc:picChg>
        <pc:cxnChg chg="add mod">
          <ac:chgData name="Siobhan McLeod" userId="aec265ac-8142-406d-a020-22a2084a2f1e" providerId="ADAL" clId="{F75FC4E5-7DF6-43F4-80DA-B2D8C1EE82DE}" dt="2025-01-26T13:37:41.086" v="1195" actId="1582"/>
          <ac:cxnSpMkLst>
            <pc:docMk/>
            <pc:sldMk cId="123089539" sldId="256"/>
            <ac:cxnSpMk id="14" creationId="{150D5CC6-322B-4D37-A6B2-AD4D6277BE79}"/>
          </ac:cxnSpMkLst>
        </pc:cxnChg>
        <pc:cxnChg chg="add mod">
          <ac:chgData name="Siobhan McLeod" userId="aec265ac-8142-406d-a020-22a2084a2f1e" providerId="ADAL" clId="{F75FC4E5-7DF6-43F4-80DA-B2D8C1EE82DE}" dt="2025-01-26T13:37:58.838" v="1198" actId="1582"/>
          <ac:cxnSpMkLst>
            <pc:docMk/>
            <pc:sldMk cId="123089539" sldId="256"/>
            <ac:cxnSpMk id="16" creationId="{39C82453-8739-46D1-B1A6-24451D887FA0}"/>
          </ac:cxnSpMkLst>
        </pc:cxnChg>
        <pc:cxnChg chg="add mod">
          <ac:chgData name="Siobhan McLeod" userId="aec265ac-8142-406d-a020-22a2084a2f1e" providerId="ADAL" clId="{F75FC4E5-7DF6-43F4-80DA-B2D8C1EE82DE}" dt="2025-01-26T13:38:20.181" v="1202" actId="14100"/>
          <ac:cxnSpMkLst>
            <pc:docMk/>
            <pc:sldMk cId="123089539" sldId="256"/>
            <ac:cxnSpMk id="18" creationId="{6AC15E91-4641-42A0-8667-8E71C28B08E2}"/>
          </ac:cxnSpMkLst>
        </pc:cxnChg>
      </pc:sldChg>
      <pc:sldChg chg="addSp delSp modSp add mod">
        <pc:chgData name="Siobhan McLeod" userId="aec265ac-8142-406d-a020-22a2084a2f1e" providerId="ADAL" clId="{F75FC4E5-7DF6-43F4-80DA-B2D8C1EE82DE}" dt="2025-02-05T15:38:43.637" v="3783" actId="14100"/>
        <pc:sldMkLst>
          <pc:docMk/>
          <pc:sldMk cId="3046305810" sldId="257"/>
        </pc:sldMkLst>
        <pc:spChg chg="mod">
          <ac:chgData name="Siobhan McLeod" userId="aec265ac-8142-406d-a020-22a2084a2f1e" providerId="ADAL" clId="{F75FC4E5-7DF6-43F4-80DA-B2D8C1EE82DE}" dt="2025-02-05T15:08:44.959" v="1875" actId="255"/>
          <ac:spMkLst>
            <pc:docMk/>
            <pc:sldMk cId="3046305810" sldId="257"/>
            <ac:spMk id="9" creationId="{B4B651D5-66AC-4685-ACBB-E250E3E48AAA}"/>
          </ac:spMkLst>
        </pc:spChg>
        <pc:graphicFrameChg chg="mod modGraphic">
          <ac:chgData name="Siobhan McLeod" userId="aec265ac-8142-406d-a020-22a2084a2f1e" providerId="ADAL" clId="{F75FC4E5-7DF6-43F4-80DA-B2D8C1EE82DE}" dt="2025-02-05T15:23:49.484" v="2880" actId="1076"/>
          <ac:graphicFrameMkLst>
            <pc:docMk/>
            <pc:sldMk cId="3046305810" sldId="257"/>
            <ac:graphicFrameMk id="3" creationId="{00000000-0000-0000-0000-000000000000}"/>
          </ac:graphicFrameMkLst>
        </pc:graphicFrameChg>
        <pc:graphicFrameChg chg="mod modGraphic">
          <ac:chgData name="Siobhan McLeod" userId="aec265ac-8142-406d-a020-22a2084a2f1e" providerId="ADAL" clId="{F75FC4E5-7DF6-43F4-80DA-B2D8C1EE82DE}" dt="2025-02-05T15:38:43.637" v="3783" actId="14100"/>
          <ac:graphicFrameMkLst>
            <pc:docMk/>
            <pc:sldMk cId="3046305810" sldId="257"/>
            <ac:graphicFrameMk id="4" creationId="{00000000-0000-0000-0000-000000000000}"/>
          </ac:graphicFrameMkLst>
        </pc:graphicFrameChg>
        <pc:graphicFrameChg chg="modGraphic">
          <ac:chgData name="Siobhan McLeod" userId="aec265ac-8142-406d-a020-22a2084a2f1e" providerId="ADAL" clId="{F75FC4E5-7DF6-43F4-80DA-B2D8C1EE82DE}" dt="2025-02-05T15:23:44.088" v="2879" actId="255"/>
          <ac:graphicFrameMkLst>
            <pc:docMk/>
            <pc:sldMk cId="3046305810" sldId="257"/>
            <ac:graphicFrameMk id="8" creationId="{87A16600-9CE5-7D4D-9238-FE903140D703}"/>
          </ac:graphicFrameMkLst>
        </pc:graphicFrameChg>
        <pc:graphicFrameChg chg="mod modGraphic">
          <ac:chgData name="Siobhan McLeod" userId="aec265ac-8142-406d-a020-22a2084a2f1e" providerId="ADAL" clId="{F75FC4E5-7DF6-43F4-80DA-B2D8C1EE82DE}" dt="2025-02-05T15:25:58.020" v="3109" actId="20577"/>
          <ac:graphicFrameMkLst>
            <pc:docMk/>
            <pc:sldMk cId="3046305810" sldId="257"/>
            <ac:graphicFrameMk id="11" creationId="{FEF134E6-305B-4EEC-9B65-15EE6D7DB7A4}"/>
          </ac:graphicFrameMkLst>
        </pc:graphicFrameChg>
        <pc:graphicFrameChg chg="mod modGraphic">
          <ac:chgData name="Siobhan McLeod" userId="aec265ac-8142-406d-a020-22a2084a2f1e" providerId="ADAL" clId="{F75FC4E5-7DF6-43F4-80DA-B2D8C1EE82DE}" dt="2025-02-05T15:36:11.752" v="3490" actId="20577"/>
          <ac:graphicFrameMkLst>
            <pc:docMk/>
            <pc:sldMk cId="3046305810" sldId="257"/>
            <ac:graphicFrameMk id="13" creationId="{D619386D-851B-45DE-AD4F-CF6D138AC316}"/>
          </ac:graphicFrameMkLst>
        </pc:graphicFrameChg>
        <pc:picChg chg="del">
          <ac:chgData name="Siobhan McLeod" userId="aec265ac-8142-406d-a020-22a2084a2f1e" providerId="ADAL" clId="{F75FC4E5-7DF6-43F4-80DA-B2D8C1EE82DE}" dt="2025-02-05T15:09:03.160" v="1879" actId="478"/>
          <ac:picMkLst>
            <pc:docMk/>
            <pc:sldMk cId="3046305810" sldId="257"/>
            <ac:picMk id="6" creationId="{C876A35E-FFB7-48B6-BD87-D3BE66794EE7}"/>
          </ac:picMkLst>
        </pc:picChg>
        <pc:picChg chg="add mod">
          <ac:chgData name="Siobhan McLeod" userId="aec265ac-8142-406d-a020-22a2084a2f1e" providerId="ADAL" clId="{F75FC4E5-7DF6-43F4-80DA-B2D8C1EE82DE}" dt="2025-02-05T15:34:03.696" v="3416" actId="1076"/>
          <ac:picMkLst>
            <pc:docMk/>
            <pc:sldMk cId="3046305810" sldId="257"/>
            <ac:picMk id="7" creationId="{B9786E9F-9B7C-401E-9005-B9BCE5116753}"/>
          </ac:picMkLst>
        </pc:picChg>
        <pc:picChg chg="del">
          <ac:chgData name="Siobhan McLeod" userId="aec265ac-8142-406d-a020-22a2084a2f1e" providerId="ADAL" clId="{F75FC4E5-7DF6-43F4-80DA-B2D8C1EE82DE}" dt="2025-02-05T15:09:08.651" v="1882" actId="478"/>
          <ac:picMkLst>
            <pc:docMk/>
            <pc:sldMk cId="3046305810" sldId="257"/>
            <ac:picMk id="10" creationId="{FD7F24BB-7A4D-4664-B509-8679CE7055E1}"/>
          </ac:picMkLst>
        </pc:picChg>
        <pc:picChg chg="add del">
          <ac:chgData name="Siobhan McLeod" userId="aec265ac-8142-406d-a020-22a2084a2f1e" providerId="ADAL" clId="{F75FC4E5-7DF6-43F4-80DA-B2D8C1EE82DE}" dt="2025-02-05T15:33:11.203" v="3407" actId="478"/>
          <ac:picMkLst>
            <pc:docMk/>
            <pc:sldMk cId="3046305810" sldId="257"/>
            <ac:picMk id="15" creationId="{59FA92ED-50BC-4F55-BC26-D90464D71908}"/>
          </ac:picMkLst>
        </pc:picChg>
        <pc:picChg chg="add mod">
          <ac:chgData name="Siobhan McLeod" userId="aec265ac-8142-406d-a020-22a2084a2f1e" providerId="ADAL" clId="{F75FC4E5-7DF6-43F4-80DA-B2D8C1EE82DE}" dt="2025-02-05T15:26:19.501" v="3112" actId="14100"/>
          <ac:picMkLst>
            <pc:docMk/>
            <pc:sldMk cId="3046305810" sldId="257"/>
            <ac:picMk id="17" creationId="{3AEC0F98-DE66-482D-A635-A690FEC92D15}"/>
          </ac:picMkLst>
        </pc:picChg>
        <pc:picChg chg="add mod">
          <ac:chgData name="Siobhan McLeod" userId="aec265ac-8142-406d-a020-22a2084a2f1e" providerId="ADAL" clId="{F75FC4E5-7DF6-43F4-80DA-B2D8C1EE82DE}" dt="2025-02-05T15:34:00.740" v="3415" actId="1076"/>
          <ac:picMkLst>
            <pc:docMk/>
            <pc:sldMk cId="3046305810" sldId="257"/>
            <ac:picMk id="19" creationId="{811233ED-E880-4900-86F5-6270B0578147}"/>
          </ac:picMkLst>
        </pc:picChg>
        <pc:picChg chg="del">
          <ac:chgData name="Siobhan McLeod" userId="aec265ac-8142-406d-a020-22a2084a2f1e" providerId="ADAL" clId="{F75FC4E5-7DF6-43F4-80DA-B2D8C1EE82DE}" dt="2025-02-05T15:09:04.458" v="1880" actId="478"/>
          <ac:picMkLst>
            <pc:docMk/>
            <pc:sldMk cId="3046305810" sldId="257"/>
            <ac:picMk id="21" creationId="{3E744F7D-FF5A-4035-890D-A349CBE63D85}"/>
          </ac:picMkLst>
        </pc:picChg>
        <pc:picChg chg="add mod">
          <ac:chgData name="Siobhan McLeod" userId="aec265ac-8142-406d-a020-22a2084a2f1e" providerId="ADAL" clId="{F75FC4E5-7DF6-43F4-80DA-B2D8C1EE82DE}" dt="2025-02-05T15:36:13.806" v="3491" actId="1076"/>
          <ac:picMkLst>
            <pc:docMk/>
            <pc:sldMk cId="3046305810" sldId="257"/>
            <ac:picMk id="22" creationId="{94CDDA36-57EB-4960-A00E-72448DDAFB2D}"/>
          </ac:picMkLst>
        </pc:picChg>
        <pc:picChg chg="del">
          <ac:chgData name="Siobhan McLeod" userId="aec265ac-8142-406d-a020-22a2084a2f1e" providerId="ADAL" clId="{F75FC4E5-7DF6-43F4-80DA-B2D8C1EE82DE}" dt="2025-02-05T15:09:30.183" v="1903" actId="478"/>
          <ac:picMkLst>
            <pc:docMk/>
            <pc:sldMk cId="3046305810" sldId="257"/>
            <ac:picMk id="23" creationId="{67F7D867-FAB6-42B3-8FD9-FEE260C7E998}"/>
          </ac:picMkLst>
        </pc:picChg>
        <pc:picChg chg="add mod">
          <ac:chgData name="Siobhan McLeod" userId="aec265ac-8142-406d-a020-22a2084a2f1e" providerId="ADAL" clId="{F75FC4E5-7DF6-43F4-80DA-B2D8C1EE82DE}" dt="2025-02-05T15:36:16.806" v="3492" actId="1076"/>
          <ac:picMkLst>
            <pc:docMk/>
            <pc:sldMk cId="3046305810" sldId="257"/>
            <ac:picMk id="25" creationId="{AC092E75-2414-4525-AAD1-E8C38D1816C8}"/>
          </ac:picMkLst>
        </pc:picChg>
        <pc:picChg chg="add mod">
          <ac:chgData name="Siobhan McLeod" userId="aec265ac-8142-406d-a020-22a2084a2f1e" providerId="ADAL" clId="{F75FC4E5-7DF6-43F4-80DA-B2D8C1EE82DE}" dt="2025-02-05T15:35:56.651" v="3487" actId="1076"/>
          <ac:picMkLst>
            <pc:docMk/>
            <pc:sldMk cId="3046305810" sldId="257"/>
            <ac:picMk id="27" creationId="{A589D4CC-D54F-40ED-8AC0-010AC4800435}"/>
          </ac:picMkLst>
        </pc:picChg>
        <pc:cxnChg chg="del">
          <ac:chgData name="Siobhan McLeod" userId="aec265ac-8142-406d-a020-22a2084a2f1e" providerId="ADAL" clId="{F75FC4E5-7DF6-43F4-80DA-B2D8C1EE82DE}" dt="2025-02-05T15:09:13.582" v="1884" actId="478"/>
          <ac:cxnSpMkLst>
            <pc:docMk/>
            <pc:sldMk cId="3046305810" sldId="257"/>
            <ac:cxnSpMk id="14" creationId="{150D5CC6-322B-4D37-A6B2-AD4D6277BE79}"/>
          </ac:cxnSpMkLst>
        </pc:cxnChg>
        <pc:cxnChg chg="del">
          <ac:chgData name="Siobhan McLeod" userId="aec265ac-8142-406d-a020-22a2084a2f1e" providerId="ADAL" clId="{F75FC4E5-7DF6-43F4-80DA-B2D8C1EE82DE}" dt="2025-02-05T15:09:14.472" v="1885" actId="478"/>
          <ac:cxnSpMkLst>
            <pc:docMk/>
            <pc:sldMk cId="3046305810" sldId="257"/>
            <ac:cxnSpMk id="16" creationId="{39C82453-8739-46D1-B1A6-24451D887FA0}"/>
          </ac:cxnSpMkLst>
        </pc:cxnChg>
        <pc:cxnChg chg="del">
          <ac:chgData name="Siobhan McLeod" userId="aec265ac-8142-406d-a020-22a2084a2f1e" providerId="ADAL" clId="{F75FC4E5-7DF6-43F4-80DA-B2D8C1EE82DE}" dt="2025-02-05T15:09:15.671" v="1886" actId="478"/>
          <ac:cxnSpMkLst>
            <pc:docMk/>
            <pc:sldMk cId="3046305810" sldId="257"/>
            <ac:cxnSpMk id="18" creationId="{6AC15E91-4641-42A0-8667-8E71C28B08E2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8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290780"/>
              </p:ext>
            </p:extLst>
          </p:nvPr>
        </p:nvGraphicFramePr>
        <p:xfrm>
          <a:off x="131657" y="412377"/>
          <a:ext cx="2636838" cy="63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2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126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40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Multiplication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process of adding the same number multiple times.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6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Division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Splitting a number into equal groups.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40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Equal groups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Groups of objects that have the same amount in each group.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40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Arrays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way of organizing objects or pictures into columns and rows.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65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Repeated addition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Adding the same number </a:t>
                      </a:r>
                      <a:r>
                        <a:rPr lang="en-US" sz="85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multiple times.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10040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Sharing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Dividing a quantity equally among a certain number of groups.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6471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Grouping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a certain quantity in groups.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8707028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286012"/>
              </p:ext>
            </p:extLst>
          </p:nvPr>
        </p:nvGraphicFramePr>
        <p:xfrm>
          <a:off x="2858663" y="2973608"/>
          <a:ext cx="3392304" cy="13796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8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3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71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4963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700" b="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7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latin typeface="CCW Cursive Writing 1" panose="03050602040000000000" pitchFamily="66" charset="0"/>
                        </a:rPr>
                        <a:t>Multiplication and Division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latin typeface="CCW Cursive Writing 1" panose="03050602040000000000" pitchFamily="66" charset="0"/>
                        </a:rPr>
                        <a:t>Multiplication and division facts for the 2, 5 and 10 times tables.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700" b="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7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Multiplication and Division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 err="1">
                          <a:latin typeface="CCW Cursive Writing 1" panose="03050602040000000000" pitchFamily="66" charset="0"/>
                        </a:rPr>
                        <a:t>Recognise</a:t>
                      </a: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, make and add equal groups.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048146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775457"/>
              </p:ext>
            </p:extLst>
          </p:nvPr>
        </p:nvGraphicFramePr>
        <p:xfrm>
          <a:off x="2839820" y="417250"/>
          <a:ext cx="3392304" cy="25718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2846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533141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Make links between repeated addition and multiplication to calculate multiples of 3, 4 and 8.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latin typeface="CCW Cursive Writing 1" panose="03050602040000000000" pitchFamily="66" charset="0"/>
                        </a:rPr>
                        <a:t>When dividing by 3, you either share into 3 equal groups or by grouping in 3s. 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latin typeface="CCW Cursive Writing 1" panose="03050602040000000000" pitchFamily="66" charset="0"/>
                        </a:rPr>
                        <a:t>When dividing by 4, you either share into 4 equal groups or by grouping in 4s. 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5159499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latin typeface="CCW Cursive Writing 1" panose="03050602040000000000" pitchFamily="66" charset="0"/>
                        </a:rPr>
                        <a:t>When dividing by 8, you either share into 8 equal groups or by grouping in 8s. 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2214915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We can use concrete or pictorial resources to support with multiplication and division.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350491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0" y="82764"/>
            <a:ext cx="9906000" cy="30742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b="1" dirty="0">
                <a:latin typeface="CCW Cursive Writing 1" panose="03050602040000000000" pitchFamily="66" charset="0"/>
              </a:rPr>
              <a:t>Multiplication and Division – Multiply and Divide by 3, 4 &amp; 8 </a:t>
            </a:r>
            <a:r>
              <a:rPr lang="en-GB" sz="1100" b="1" dirty="0">
                <a:latin typeface="CCW Cursive Writing 1" panose="03050602040000000000" pitchFamily="66" charset="0"/>
              </a:rPr>
              <a:t>- Knowledge Organiser</a:t>
            </a:r>
            <a:endParaRPr lang="en-GB" sz="11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EF134E6-305B-4EEC-9B65-15EE6D7DB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034565"/>
              </p:ext>
            </p:extLst>
          </p:nvPr>
        </p:nvGraphicFramePr>
        <p:xfrm>
          <a:off x="2834222" y="4393487"/>
          <a:ext cx="3392304" cy="23727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141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6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Multiply by 3: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There are 5 equal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groups with 3 in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each group.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There are 15 altogether.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3+3+3+3+3 = 15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5x3 = 15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Divide by 3: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bar model shows 18÷3=6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19386D-851B-45DE-AD4F-CF6D138A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34459"/>
              </p:ext>
            </p:extLst>
          </p:nvPr>
        </p:nvGraphicFramePr>
        <p:xfrm>
          <a:off x="6357151" y="429201"/>
          <a:ext cx="3392304" cy="63370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807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6246">
                <a:tc>
                  <a:txBody>
                    <a:bodyPr/>
                    <a:lstStyle/>
                    <a:p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Multiply by 4:</a:t>
                      </a:r>
                    </a:p>
                    <a:p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Match the multiplications to the pictures.</a:t>
                      </a: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Divide by 4:</a:t>
                      </a:r>
                    </a:p>
                    <a:p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 shop sells apples in bags of 4. Each bag of apples costs £2. Rosie buys 36 apples. How much does Rosie spend?</a:t>
                      </a:r>
                    </a:p>
                    <a:p>
                      <a:pPr marL="228600" indent="-228600">
                        <a:buAutoNum type="alphaLcPeriod"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36÷4 = 9</a:t>
                      </a:r>
                    </a:p>
                    <a:p>
                      <a:pPr marL="228600" indent="-228600">
                        <a:buAutoNum type="alphaLcPeriod"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9x£2 = £18</a:t>
                      </a:r>
                    </a:p>
                    <a:p>
                      <a:pPr marL="228600" indent="-228600">
                        <a:buAutoNum type="alphaLcPeriod"/>
                      </a:pPr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Multiply by 8: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How many legs do 5 spiders have?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There are 8 legs on each spider.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8+8+8+8+8 = 40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5x8 = 40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Divide by 8: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24 sweets are shared equally into 8 bags. Dani uses a bar model to show this.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24÷8=3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C876A35E-FFB7-48B6-BD87-D3BE66794E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270" y="4719994"/>
            <a:ext cx="1279956" cy="5361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D7F24BB-7A4D-4664-B509-8679CE7055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2473" y="1298745"/>
            <a:ext cx="2941660" cy="2046372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50D5CC6-322B-4D37-A6B2-AD4D6277BE79}"/>
              </a:ext>
            </a:extLst>
          </p:cNvPr>
          <p:cNvCxnSpPr/>
          <p:nvPr/>
        </p:nvCxnSpPr>
        <p:spPr>
          <a:xfrm>
            <a:off x="7226423" y="1606858"/>
            <a:ext cx="96385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9C82453-8739-46D1-B1A6-24451D887FA0}"/>
              </a:ext>
            </a:extLst>
          </p:cNvPr>
          <p:cNvCxnSpPr/>
          <p:nvPr/>
        </p:nvCxnSpPr>
        <p:spPr>
          <a:xfrm>
            <a:off x="7226423" y="2308194"/>
            <a:ext cx="963851" cy="66541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AC15E91-4641-42A0-8667-8E71C28B08E2}"/>
              </a:ext>
            </a:extLst>
          </p:cNvPr>
          <p:cNvCxnSpPr>
            <a:cxnSpLocks/>
          </p:cNvCxnSpPr>
          <p:nvPr/>
        </p:nvCxnSpPr>
        <p:spPr>
          <a:xfrm flipV="1">
            <a:off x="7226423" y="2308194"/>
            <a:ext cx="963851" cy="6809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3E744F7D-FF5A-4035-890D-A349CBE63D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9570" y="6131731"/>
            <a:ext cx="2355409" cy="61803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7F7D867-FAB6-42B3-8FD9-FEE260C7E9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37647" y="6062651"/>
            <a:ext cx="2537534" cy="656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950148"/>
              </p:ext>
            </p:extLst>
          </p:nvPr>
        </p:nvGraphicFramePr>
        <p:xfrm>
          <a:off x="131657" y="412377"/>
          <a:ext cx="2636838" cy="639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2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752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84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Multiplication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process of adding the same number multiple times.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0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Division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Splitting a number into equal groups.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85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Partitioning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Separating larger numbers into smaller numbers like tens and ones.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86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Exchange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you have to swap a ten for ten ones or ten ones for an additional ten.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84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Equal groups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Groups of objects that have the same amount in each group.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11185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Remainders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dividing, the amount left over that can’t be shared equally.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834874"/>
              </p:ext>
            </p:extLst>
          </p:nvPr>
        </p:nvGraphicFramePr>
        <p:xfrm>
          <a:off x="2832004" y="3381341"/>
          <a:ext cx="3392304" cy="7753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8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3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71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16904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622">
                <a:tc>
                  <a:txBody>
                    <a:bodyPr/>
                    <a:lstStyle/>
                    <a:p>
                      <a:r>
                        <a:rPr lang="en-US" altLang="en-GB" sz="700" b="0" dirty="0">
                          <a:latin typeface="CCW Cursive Writing 1" panose="03050602040000000000" pitchFamily="66" charset="0"/>
                        </a:rPr>
                        <a:t>3</a:t>
                      </a:r>
                      <a:endParaRPr lang="en-GB" altLang="en-GB" sz="7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Multiplication and division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Use their knowledge of already learnt multiplication and division facts.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603058"/>
              </p:ext>
            </p:extLst>
          </p:nvPr>
        </p:nvGraphicFramePr>
        <p:xfrm>
          <a:off x="2839820" y="417250"/>
          <a:ext cx="3392304" cy="2937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2846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533141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When multiplying, the 2-digit number should be partitioned into tens and ones and then multiplied by the 1-digit number.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Once you have answers to the two parts, you then add these together to get the total.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When dividing, the 2-digit number should be partitioned into tens and ones and then shared into equal groups.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5159499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When dividing, you should share the tens first, followed by the ones.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2214915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If the tens cannot be shared equally, each ten should be exchanged for 10 ones and then shared.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350491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0" y="82764"/>
            <a:ext cx="9906000" cy="30742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b="1" dirty="0">
                <a:latin typeface="CCW Cursive Writing 1" panose="03050602040000000000" pitchFamily="66" charset="0"/>
              </a:rPr>
              <a:t>Multiplication and Division – Multiply and Divide 2-digit by 1-digit </a:t>
            </a:r>
            <a:r>
              <a:rPr lang="en-GB" sz="1050" b="1" dirty="0">
                <a:latin typeface="CCW Cursive Writing 1" panose="03050602040000000000" pitchFamily="66" charset="0"/>
              </a:rPr>
              <a:t>- Knowledge Organiser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EF134E6-305B-4EEC-9B65-15EE6D7DB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053223"/>
              </p:ext>
            </p:extLst>
          </p:nvPr>
        </p:nvGraphicFramePr>
        <p:xfrm>
          <a:off x="2834222" y="4183736"/>
          <a:ext cx="3392304" cy="25825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1640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08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Multiply 2-digit by 1-digit – no exchange: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Complete the number sentences. Use the place value chart for support.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2 ones x 2 = 4 ones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3 tens x 2 = 6 tens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60 + 4 = 64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32 x 2 = 64</a:t>
                      </a:r>
                      <a:endParaRPr lang="en-US" altLang="en-GB" sz="9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19386D-851B-45DE-AD4F-CF6D138A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401265"/>
              </p:ext>
            </p:extLst>
          </p:nvPr>
        </p:nvGraphicFramePr>
        <p:xfrm>
          <a:off x="6357151" y="429201"/>
          <a:ext cx="3392304" cy="63370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807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6246">
                <a:tc>
                  <a:txBody>
                    <a:bodyPr/>
                    <a:lstStyle/>
                    <a:p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Multiply 2-digit by 1-digit - exchange: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Complete the number sentences. Use the place value chart for support.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5 ones x 3 = 15 ones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4 tens x 3 = 12 tens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120 + 15 = 135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45 x 3 = 135</a:t>
                      </a:r>
                    </a:p>
                    <a:p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Divide 2-digit by 1-digit – no exchange:</a:t>
                      </a:r>
                    </a:p>
                    <a:p>
                      <a:pPr marL="0" indent="0">
                        <a:buNone/>
                      </a:pPr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Use the place value 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chart to work out 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39÷3=13</a:t>
                      </a:r>
                    </a:p>
                    <a:p>
                      <a:pPr marL="0" indent="0">
                        <a:buNone/>
                      </a:pPr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Divide 2-digit by 1-digit – flexible partitioning: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Rob uses counters to work out 42÷3. He cannot share the tens equally so exchanges one for ten ones and then shares the remaining ones.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Divide 2-digit by 1-digit – remainders: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Tommy uses repeated subtraction to work out 31÷4=7r3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7" name="Picture 16">
            <a:extLst>
              <a:ext uri="{FF2B5EF4-FFF2-40B4-BE49-F238E27FC236}">
                <a16:creationId xmlns:a16="http://schemas.microsoft.com/office/drawing/2014/main" id="{3AEC0F98-DE66-482D-A635-A690FEC92D1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043" y="5239768"/>
            <a:ext cx="1510265" cy="120098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11233ED-E880-4900-86F5-6270B057814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904" y="1363679"/>
            <a:ext cx="1356428" cy="7795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786E9F-9B7C-401E-9005-B9BCE51167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54904" y="2330344"/>
            <a:ext cx="1356428" cy="92438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4CDDA36-57EB-4960-A00E-72448DDAFB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8654" y="4352609"/>
            <a:ext cx="1481350" cy="76096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C092E75-2414-4525-AAD1-E8C38D1816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54904" y="4324956"/>
            <a:ext cx="1356428" cy="78862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589D4CC-D54F-40ED-8AC0-010AC480043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62790" y="5977632"/>
            <a:ext cx="3282678" cy="65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305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7681</TotalTime>
  <Words>733</Words>
  <Application>Microsoft Office PowerPoint</Application>
  <PresentationFormat>A4 Paper (210x297 mm)</PresentationFormat>
  <Paragraphs>148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Letter-join Basic 36</vt:lpstr>
      <vt:lpstr>Office Theme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Siobhan McLeod</cp:lastModifiedBy>
  <cp:revision>127</cp:revision>
  <cp:lastPrinted>2017-10-30T10:21:12Z</cp:lastPrinted>
  <dcterms:created xsi:type="dcterms:W3CDTF">2017-10-15T20:56:30Z</dcterms:created>
  <dcterms:modified xsi:type="dcterms:W3CDTF">2025-02-05T15:38:47Z</dcterms:modified>
</cp:coreProperties>
</file>