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Wallis" userId="14d927a2-156c-45fa-b1e2-db43449603d5" providerId="ADAL" clId="{75838163-95AE-443A-B622-244D26EA0779}"/>
    <pc:docChg chg="undo custSel addSld modSld">
      <pc:chgData name="Lauren Wallis" userId="14d927a2-156c-45fa-b1e2-db43449603d5" providerId="ADAL" clId="{75838163-95AE-443A-B622-244D26EA0779}" dt="2025-01-15T15:10:49.877" v="991" actId="1076"/>
      <pc:docMkLst>
        <pc:docMk/>
      </pc:docMkLst>
      <pc:sldChg chg="addSp delSp modSp add">
        <pc:chgData name="Lauren Wallis" userId="14d927a2-156c-45fa-b1e2-db43449603d5" providerId="ADAL" clId="{75838163-95AE-443A-B622-244D26EA0779}" dt="2025-01-15T15:10:49.877" v="991" actId="1076"/>
        <pc:sldMkLst>
          <pc:docMk/>
          <pc:sldMk cId="1435822872" sldId="257"/>
        </pc:sldMkLst>
        <pc:spChg chg="del">
          <ac:chgData name="Lauren Wallis" userId="14d927a2-156c-45fa-b1e2-db43449603d5" providerId="ADAL" clId="{75838163-95AE-443A-B622-244D26EA0779}" dt="2025-01-15T13:40:29.873" v="1" actId="478"/>
          <ac:spMkLst>
            <pc:docMk/>
            <pc:sldMk cId="1435822872" sldId="257"/>
            <ac:spMk id="2" creationId="{19C1EA49-B4AD-4456-8FEC-BEA0CD0B2B28}"/>
          </ac:spMkLst>
        </pc:spChg>
        <pc:spChg chg="del">
          <ac:chgData name="Lauren Wallis" userId="14d927a2-156c-45fa-b1e2-db43449603d5" providerId="ADAL" clId="{75838163-95AE-443A-B622-244D26EA0779}" dt="2025-01-15T13:40:29.873" v="1" actId="478"/>
          <ac:spMkLst>
            <pc:docMk/>
            <pc:sldMk cId="1435822872" sldId="257"/>
            <ac:spMk id="3" creationId="{FF26D848-34DE-4F5E-8C79-864F7147DB39}"/>
          </ac:spMkLst>
        </pc:spChg>
        <pc:spChg chg="add del">
          <ac:chgData name="Lauren Wallis" userId="14d927a2-156c-45fa-b1e2-db43449603d5" providerId="ADAL" clId="{75838163-95AE-443A-B622-244D26EA0779}" dt="2025-01-15T13:40:55.550" v="8"/>
          <ac:spMkLst>
            <pc:docMk/>
            <pc:sldMk cId="1435822872" sldId="257"/>
            <ac:spMk id="4" creationId="{A941EC77-CD1C-4013-BED7-8E57A324E653}"/>
          </ac:spMkLst>
        </pc:spChg>
        <pc:spChg chg="add del">
          <ac:chgData name="Lauren Wallis" userId="14d927a2-156c-45fa-b1e2-db43449603d5" providerId="ADAL" clId="{75838163-95AE-443A-B622-244D26EA0779}" dt="2025-01-15T13:40:55.550" v="8"/>
          <ac:spMkLst>
            <pc:docMk/>
            <pc:sldMk cId="1435822872" sldId="257"/>
            <ac:spMk id="6" creationId="{4F41B9CC-F0F1-4536-BBB3-504B9ADC7DF5}"/>
          </ac:spMkLst>
        </pc:spChg>
        <pc:spChg chg="add del">
          <ac:chgData name="Lauren Wallis" userId="14d927a2-156c-45fa-b1e2-db43449603d5" providerId="ADAL" clId="{75838163-95AE-443A-B622-244D26EA0779}" dt="2025-01-15T14:50:06.487" v="642" actId="478"/>
          <ac:spMkLst>
            <pc:docMk/>
            <pc:sldMk cId="1435822872" sldId="257"/>
            <ac:spMk id="14" creationId="{E2CE2290-1D62-4ADE-AC9B-A7A2B2636DE3}"/>
          </ac:spMkLst>
        </pc:spChg>
        <pc:spChg chg="add del">
          <ac:chgData name="Lauren Wallis" userId="14d927a2-156c-45fa-b1e2-db43449603d5" providerId="ADAL" clId="{75838163-95AE-443A-B622-244D26EA0779}" dt="2025-01-15T14:50:04.391" v="641" actId="478"/>
          <ac:spMkLst>
            <pc:docMk/>
            <pc:sldMk cId="1435822872" sldId="257"/>
            <ac:spMk id="16" creationId="{14AFFE77-83D0-41EF-BF03-55943323E706}"/>
          </ac:spMkLst>
        </pc:spChg>
        <pc:spChg chg="add mod">
          <ac:chgData name="Lauren Wallis" userId="14d927a2-156c-45fa-b1e2-db43449603d5" providerId="ADAL" clId="{75838163-95AE-443A-B622-244D26EA0779}" dt="2025-01-15T14:55:15.541" v="664" actId="14100"/>
          <ac:spMkLst>
            <pc:docMk/>
            <pc:sldMk cId="1435822872" sldId="257"/>
            <ac:spMk id="19" creationId="{1836E2AF-C1FD-49BB-B32A-0CF689312D61}"/>
          </ac:spMkLst>
        </pc:spChg>
        <pc:spChg chg="add mod">
          <ac:chgData name="Lauren Wallis" userId="14d927a2-156c-45fa-b1e2-db43449603d5" providerId="ADAL" clId="{75838163-95AE-443A-B622-244D26EA0779}" dt="2025-01-15T14:55:30.584" v="668" actId="20577"/>
          <ac:spMkLst>
            <pc:docMk/>
            <pc:sldMk cId="1435822872" sldId="257"/>
            <ac:spMk id="20" creationId="{54FBD423-F648-4958-B1DF-BA9B9853C4A6}"/>
          </ac:spMkLst>
        </pc:spChg>
        <pc:spChg chg="add mod">
          <ac:chgData name="Lauren Wallis" userId="14d927a2-156c-45fa-b1e2-db43449603d5" providerId="ADAL" clId="{75838163-95AE-443A-B622-244D26EA0779}" dt="2025-01-15T14:55:56.701" v="673" actId="1076"/>
          <ac:spMkLst>
            <pc:docMk/>
            <pc:sldMk cId="1435822872" sldId="257"/>
            <ac:spMk id="21" creationId="{E83BAE21-E970-4FE7-847C-64C8092DA1F0}"/>
          </ac:spMkLst>
        </pc:spChg>
        <pc:spChg chg="add mod">
          <ac:chgData name="Lauren Wallis" userId="14d927a2-156c-45fa-b1e2-db43449603d5" providerId="ADAL" clId="{75838163-95AE-443A-B622-244D26EA0779}" dt="2025-01-15T14:56:03.210" v="677" actId="1076"/>
          <ac:spMkLst>
            <pc:docMk/>
            <pc:sldMk cId="1435822872" sldId="257"/>
            <ac:spMk id="22" creationId="{F32BFADD-BCD2-467A-A5A1-6B856032393F}"/>
          </ac:spMkLst>
        </pc:spChg>
        <pc:spChg chg="add mod">
          <ac:chgData name="Lauren Wallis" userId="14d927a2-156c-45fa-b1e2-db43449603d5" providerId="ADAL" clId="{75838163-95AE-443A-B622-244D26EA0779}" dt="2025-01-15T14:56:09.590" v="681" actId="1076"/>
          <ac:spMkLst>
            <pc:docMk/>
            <pc:sldMk cId="1435822872" sldId="257"/>
            <ac:spMk id="23" creationId="{3DC23874-7051-4506-947F-66CC9A80905A}"/>
          </ac:spMkLst>
        </pc:spChg>
        <pc:spChg chg="add mod">
          <ac:chgData name="Lauren Wallis" userId="14d927a2-156c-45fa-b1e2-db43449603d5" providerId="ADAL" clId="{75838163-95AE-443A-B622-244D26EA0779}" dt="2025-01-15T14:56:16.008" v="685" actId="1076"/>
          <ac:spMkLst>
            <pc:docMk/>
            <pc:sldMk cId="1435822872" sldId="257"/>
            <ac:spMk id="24" creationId="{70FFFE86-79C5-4BD6-A3DF-0481FC1159C5}"/>
          </ac:spMkLst>
        </pc:spChg>
        <pc:spChg chg="add mod">
          <ac:chgData name="Lauren Wallis" userId="14d927a2-156c-45fa-b1e2-db43449603d5" providerId="ADAL" clId="{75838163-95AE-443A-B622-244D26EA0779}" dt="2025-01-15T14:56:26.144" v="689" actId="1076"/>
          <ac:spMkLst>
            <pc:docMk/>
            <pc:sldMk cId="1435822872" sldId="257"/>
            <ac:spMk id="25" creationId="{BD359AAB-C54D-4B6D-8DEA-69D423F08B1A}"/>
          </ac:spMkLst>
        </pc:spChg>
        <pc:spChg chg="add mod">
          <ac:chgData name="Lauren Wallis" userId="14d927a2-156c-45fa-b1e2-db43449603d5" providerId="ADAL" clId="{75838163-95AE-443A-B622-244D26EA0779}" dt="2025-01-15T14:56:34.872" v="693" actId="1076"/>
          <ac:spMkLst>
            <pc:docMk/>
            <pc:sldMk cId="1435822872" sldId="257"/>
            <ac:spMk id="26" creationId="{8C95DEEE-6134-4B22-858A-21074A4DF21B}"/>
          </ac:spMkLst>
        </pc:spChg>
        <pc:spChg chg="add mod">
          <ac:chgData name="Lauren Wallis" userId="14d927a2-156c-45fa-b1e2-db43449603d5" providerId="ADAL" clId="{75838163-95AE-443A-B622-244D26EA0779}" dt="2025-01-15T14:56:42.656" v="697" actId="1076"/>
          <ac:spMkLst>
            <pc:docMk/>
            <pc:sldMk cId="1435822872" sldId="257"/>
            <ac:spMk id="27" creationId="{6BEB8C7C-1C22-4B5F-8F35-225650181667}"/>
          </ac:spMkLst>
        </pc:spChg>
        <pc:spChg chg="add mod">
          <ac:chgData name="Lauren Wallis" userId="14d927a2-156c-45fa-b1e2-db43449603d5" providerId="ADAL" clId="{75838163-95AE-443A-B622-244D26EA0779}" dt="2025-01-15T14:56:50.209" v="701" actId="1076"/>
          <ac:spMkLst>
            <pc:docMk/>
            <pc:sldMk cId="1435822872" sldId="257"/>
            <ac:spMk id="28" creationId="{7D177309-7A04-4C18-86A7-51B344CAA2B2}"/>
          </ac:spMkLst>
        </pc:spChg>
        <pc:spChg chg="add mod">
          <ac:chgData name="Lauren Wallis" userId="14d927a2-156c-45fa-b1e2-db43449603d5" providerId="ADAL" clId="{75838163-95AE-443A-B622-244D26EA0779}" dt="2025-01-15T14:56:58.570" v="705" actId="1076"/>
          <ac:spMkLst>
            <pc:docMk/>
            <pc:sldMk cId="1435822872" sldId="257"/>
            <ac:spMk id="29" creationId="{6E54776B-4960-4546-88CC-6372CAA966CC}"/>
          </ac:spMkLst>
        </pc:spChg>
        <pc:spChg chg="add mod">
          <ac:chgData name="Lauren Wallis" userId="14d927a2-156c-45fa-b1e2-db43449603d5" providerId="ADAL" clId="{75838163-95AE-443A-B622-244D26EA0779}" dt="2025-01-15T14:57:07.755" v="709" actId="1076"/>
          <ac:spMkLst>
            <pc:docMk/>
            <pc:sldMk cId="1435822872" sldId="257"/>
            <ac:spMk id="30" creationId="{5BF822AE-FA89-46B9-91EE-6C61005F0A16}"/>
          </ac:spMkLst>
        </pc:spChg>
        <pc:spChg chg="add mod">
          <ac:chgData name="Lauren Wallis" userId="14d927a2-156c-45fa-b1e2-db43449603d5" providerId="ADAL" clId="{75838163-95AE-443A-B622-244D26EA0779}" dt="2025-01-15T14:57:16.339" v="714" actId="1076"/>
          <ac:spMkLst>
            <pc:docMk/>
            <pc:sldMk cId="1435822872" sldId="257"/>
            <ac:spMk id="31" creationId="{5FAB1E91-060F-4180-A214-F93B02D4F08B}"/>
          </ac:spMkLst>
        </pc:spChg>
        <pc:spChg chg="add mod">
          <ac:chgData name="Lauren Wallis" userId="14d927a2-156c-45fa-b1e2-db43449603d5" providerId="ADAL" clId="{75838163-95AE-443A-B622-244D26EA0779}" dt="2025-01-15T14:57:24.325" v="718" actId="1076"/>
          <ac:spMkLst>
            <pc:docMk/>
            <pc:sldMk cId="1435822872" sldId="257"/>
            <ac:spMk id="32" creationId="{44012397-3B57-43BA-BF1E-45FF9BA9459B}"/>
          </ac:spMkLst>
        </pc:spChg>
        <pc:spChg chg="add mod">
          <ac:chgData name="Lauren Wallis" userId="14d927a2-156c-45fa-b1e2-db43449603d5" providerId="ADAL" clId="{75838163-95AE-443A-B622-244D26EA0779}" dt="2025-01-15T14:58:39.156" v="767" actId="1076"/>
          <ac:spMkLst>
            <pc:docMk/>
            <pc:sldMk cId="1435822872" sldId="257"/>
            <ac:spMk id="33" creationId="{EFECDEFB-1EAC-47C8-8A1B-1EA30EAE2FF2}"/>
          </ac:spMkLst>
        </pc:spChg>
        <pc:spChg chg="add del mod">
          <ac:chgData name="Lauren Wallis" userId="14d927a2-156c-45fa-b1e2-db43449603d5" providerId="ADAL" clId="{75838163-95AE-443A-B622-244D26EA0779}" dt="2025-01-15T15:07:19.141" v="908" actId="478"/>
          <ac:spMkLst>
            <pc:docMk/>
            <pc:sldMk cId="1435822872" sldId="257"/>
            <ac:spMk id="36" creationId="{CEDE27DC-5322-4DBB-9CA7-4700C23D0BE9}"/>
          </ac:spMkLst>
        </pc:spChg>
        <pc:spChg chg="add mod">
          <ac:chgData name="Lauren Wallis" userId="14d927a2-156c-45fa-b1e2-db43449603d5" providerId="ADAL" clId="{75838163-95AE-443A-B622-244D26EA0779}" dt="2025-01-15T15:07:44.583" v="913" actId="1076"/>
          <ac:spMkLst>
            <pc:docMk/>
            <pc:sldMk cId="1435822872" sldId="257"/>
            <ac:spMk id="37" creationId="{5D1B221D-6124-4969-8B35-DF33705F60D4}"/>
          </ac:spMkLst>
        </pc:spChg>
        <pc:spChg chg="add mod">
          <ac:chgData name="Lauren Wallis" userId="14d927a2-156c-45fa-b1e2-db43449603d5" providerId="ADAL" clId="{75838163-95AE-443A-B622-244D26EA0779}" dt="2025-01-15T15:08:43.981" v="915" actId="1076"/>
          <ac:spMkLst>
            <pc:docMk/>
            <pc:sldMk cId="1435822872" sldId="257"/>
            <ac:spMk id="38" creationId="{7D110C27-BF35-400D-BF36-E8B0123DCD50}"/>
          </ac:spMkLst>
        </pc:spChg>
        <pc:spChg chg="add del">
          <ac:chgData name="Lauren Wallis" userId="14d927a2-156c-45fa-b1e2-db43449603d5" providerId="ADAL" clId="{75838163-95AE-443A-B622-244D26EA0779}" dt="2025-01-15T15:08:49.144" v="917" actId="478"/>
          <ac:spMkLst>
            <pc:docMk/>
            <pc:sldMk cId="1435822872" sldId="257"/>
            <ac:spMk id="39" creationId="{726E2461-122E-464E-A163-B70AA13D1C33}"/>
          </ac:spMkLst>
        </pc:spChg>
        <pc:spChg chg="add mod">
          <ac:chgData name="Lauren Wallis" userId="14d927a2-156c-45fa-b1e2-db43449603d5" providerId="ADAL" clId="{75838163-95AE-443A-B622-244D26EA0779}" dt="2025-01-15T15:09:05.252" v="922" actId="1076"/>
          <ac:spMkLst>
            <pc:docMk/>
            <pc:sldMk cId="1435822872" sldId="257"/>
            <ac:spMk id="40" creationId="{AF802566-DAFC-4D26-A809-6A43D914D396}"/>
          </ac:spMkLst>
        </pc:spChg>
        <pc:spChg chg="add mod">
          <ac:chgData name="Lauren Wallis" userId="14d927a2-156c-45fa-b1e2-db43449603d5" providerId="ADAL" clId="{75838163-95AE-443A-B622-244D26EA0779}" dt="2025-01-15T15:10:49.877" v="991" actId="1076"/>
          <ac:spMkLst>
            <pc:docMk/>
            <pc:sldMk cId="1435822872" sldId="257"/>
            <ac:spMk id="41" creationId="{FD8E5AB3-E694-4C03-9863-9098410EECB5}"/>
          </ac:spMkLst>
        </pc:spChg>
        <pc:graphicFrameChg chg="add del mod modGraphic">
          <ac:chgData name="Lauren Wallis" userId="14d927a2-156c-45fa-b1e2-db43449603d5" providerId="ADAL" clId="{75838163-95AE-443A-B622-244D26EA0779}" dt="2025-01-15T14:48:04.220" v="423" actId="14100"/>
          <ac:graphicFrameMkLst>
            <pc:docMk/>
            <pc:sldMk cId="1435822872" sldId="257"/>
            <ac:graphicFrameMk id="5" creationId="{C364B946-689B-4F2E-B0D7-34FDB5C49F0D}"/>
          </ac:graphicFrameMkLst>
        </pc:graphicFrameChg>
        <pc:graphicFrameChg chg="add del mod modGraphic">
          <ac:chgData name="Lauren Wallis" userId="14d927a2-156c-45fa-b1e2-db43449603d5" providerId="ADAL" clId="{75838163-95AE-443A-B622-244D26EA0779}" dt="2025-01-15T15:05:53.841" v="900" actId="20577"/>
          <ac:graphicFrameMkLst>
            <pc:docMk/>
            <pc:sldMk cId="1435822872" sldId="257"/>
            <ac:graphicFrameMk id="7" creationId="{DDBE318F-7839-47DE-B857-44F35D4AB53B}"/>
          </ac:graphicFrameMkLst>
        </pc:graphicFrameChg>
        <pc:graphicFrameChg chg="add del mod modGraphic">
          <ac:chgData name="Lauren Wallis" userId="14d927a2-156c-45fa-b1e2-db43449603d5" providerId="ADAL" clId="{75838163-95AE-443A-B622-244D26EA0779}" dt="2025-01-15T13:43:48.796" v="275" actId="14100"/>
          <ac:graphicFrameMkLst>
            <pc:docMk/>
            <pc:sldMk cId="1435822872" sldId="257"/>
            <ac:graphicFrameMk id="8" creationId="{5870E2D6-77EF-4636-9D5A-328F70816CAF}"/>
          </ac:graphicFrameMkLst>
        </pc:graphicFrameChg>
        <pc:graphicFrameChg chg="add del mod modGraphic">
          <ac:chgData name="Lauren Wallis" userId="14d927a2-156c-45fa-b1e2-db43449603d5" providerId="ADAL" clId="{75838163-95AE-443A-B622-244D26EA0779}" dt="2025-01-15T15:01:38.807" v="770" actId="14100"/>
          <ac:graphicFrameMkLst>
            <pc:docMk/>
            <pc:sldMk cId="1435822872" sldId="257"/>
            <ac:graphicFrameMk id="9" creationId="{0A28C6D1-EA8C-48BC-A101-8A267352E37E}"/>
          </ac:graphicFrameMkLst>
        </pc:graphicFrameChg>
        <pc:graphicFrameChg chg="add del mod modGraphic">
          <ac:chgData name="Lauren Wallis" userId="14d927a2-156c-45fa-b1e2-db43449603d5" providerId="ADAL" clId="{75838163-95AE-443A-B622-244D26EA0779}" dt="2025-01-15T15:01:29.156" v="769" actId="14100"/>
          <ac:graphicFrameMkLst>
            <pc:docMk/>
            <pc:sldMk cId="1435822872" sldId="257"/>
            <ac:graphicFrameMk id="10" creationId="{791D0351-D509-4E2F-A1AD-75F5FED94EB8}"/>
          </ac:graphicFrameMkLst>
        </pc:graphicFrameChg>
        <pc:graphicFrameChg chg="add del modGraphic">
          <ac:chgData name="Lauren Wallis" userId="14d927a2-156c-45fa-b1e2-db43449603d5" providerId="ADAL" clId="{75838163-95AE-443A-B622-244D26EA0779}" dt="2025-01-15T14:50:01.733" v="640" actId="478"/>
          <ac:graphicFrameMkLst>
            <pc:docMk/>
            <pc:sldMk cId="1435822872" sldId="257"/>
            <ac:graphicFrameMk id="12" creationId="{9A1A6D98-A355-4EF1-A250-A965412C47ED}"/>
          </ac:graphicFrameMkLst>
        </pc:graphicFrameChg>
        <pc:picChg chg="add del">
          <ac:chgData name="Lauren Wallis" userId="14d927a2-156c-45fa-b1e2-db43449603d5" providerId="ADAL" clId="{75838163-95AE-443A-B622-244D26EA0779}" dt="2025-01-15T14:49:59.037" v="638" actId="478"/>
          <ac:picMkLst>
            <pc:docMk/>
            <pc:sldMk cId="1435822872" sldId="257"/>
            <ac:picMk id="11" creationId="{266E9665-B0DF-4574-8FF9-5A3951506839}"/>
          </ac:picMkLst>
        </pc:picChg>
        <pc:picChg chg="add del">
          <ac:chgData name="Lauren Wallis" userId="14d927a2-156c-45fa-b1e2-db43449603d5" providerId="ADAL" clId="{75838163-95AE-443A-B622-244D26EA0779}" dt="2025-01-15T14:50:04.391" v="641" actId="478"/>
          <ac:picMkLst>
            <pc:docMk/>
            <pc:sldMk cId="1435822872" sldId="257"/>
            <ac:picMk id="13" creationId="{5CDC4D17-24E5-4ADF-84DD-89CFDC9E6912}"/>
          </ac:picMkLst>
        </pc:picChg>
        <pc:picChg chg="add del">
          <ac:chgData name="Lauren Wallis" userId="14d927a2-156c-45fa-b1e2-db43449603d5" providerId="ADAL" clId="{75838163-95AE-443A-B622-244D26EA0779}" dt="2025-01-15T14:50:06.487" v="642" actId="478"/>
          <ac:picMkLst>
            <pc:docMk/>
            <pc:sldMk cId="1435822872" sldId="257"/>
            <ac:picMk id="15" creationId="{36479A9A-96F3-419B-8F9E-524E2401CF78}"/>
          </ac:picMkLst>
        </pc:picChg>
        <pc:picChg chg="add del">
          <ac:chgData name="Lauren Wallis" userId="14d927a2-156c-45fa-b1e2-db43449603d5" providerId="ADAL" clId="{75838163-95AE-443A-B622-244D26EA0779}" dt="2025-01-15T14:50:04.391" v="641" actId="478"/>
          <ac:picMkLst>
            <pc:docMk/>
            <pc:sldMk cId="1435822872" sldId="257"/>
            <ac:picMk id="17" creationId="{CF972468-52DC-4702-AAEC-00036A3A2A5F}"/>
          </ac:picMkLst>
        </pc:picChg>
        <pc:picChg chg="add mod">
          <ac:chgData name="Lauren Wallis" userId="14d927a2-156c-45fa-b1e2-db43449603d5" providerId="ADAL" clId="{75838163-95AE-443A-B622-244D26EA0779}" dt="2025-01-15T14:54:46.569" v="656" actId="1076"/>
          <ac:picMkLst>
            <pc:docMk/>
            <pc:sldMk cId="1435822872" sldId="257"/>
            <ac:picMk id="18" creationId="{DBCCB261-8CBA-403E-949E-0EBE72601265}"/>
          </ac:picMkLst>
        </pc:picChg>
        <pc:picChg chg="add mod">
          <ac:chgData name="Lauren Wallis" userId="14d927a2-156c-45fa-b1e2-db43449603d5" providerId="ADAL" clId="{75838163-95AE-443A-B622-244D26EA0779}" dt="2025-01-15T15:03:14.882" v="772" actId="1076"/>
          <ac:picMkLst>
            <pc:docMk/>
            <pc:sldMk cId="1435822872" sldId="257"/>
            <ac:picMk id="34" creationId="{8DBD2F6A-9918-45DE-B16B-B84D1C11A075}"/>
          </ac:picMkLst>
        </pc:picChg>
        <pc:picChg chg="add mod">
          <ac:chgData name="Lauren Wallis" userId="14d927a2-156c-45fa-b1e2-db43449603d5" providerId="ADAL" clId="{75838163-95AE-443A-B622-244D26EA0779}" dt="2025-01-15T15:05:58.679" v="901" actId="1076"/>
          <ac:picMkLst>
            <pc:docMk/>
            <pc:sldMk cId="1435822872" sldId="257"/>
            <ac:picMk id="35" creationId="{ED9AAAF7-8AD8-44E1-9823-8FEB7C25294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4FF76-0981-494C-BA52-EB459E5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B5365A-E120-4EFA-8E52-5E369CA6DF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C98BB-9825-4157-863F-8114B440A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4BB8-FD62-4D83-90EE-02708873E95A}" type="datetimeFigureOut">
              <a:rPr lang="en-GB" smtClean="0"/>
              <a:t>25/01/2025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9244F-0F59-49B3-B47F-7825E34BB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05A7F-92BE-40D0-8DB1-66FEE91BD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6DD9-4EB8-46F0-873F-8673FAB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87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ADD29-06F8-4338-98BF-A6DCA70C1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CF7D6D-7751-4FE1-AFA9-60788E1CB1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7607F-A47B-4010-A8B7-5C8CF696C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4BB8-FD62-4D83-90EE-02708873E95A}" type="datetimeFigureOut">
              <a:rPr lang="en-GB" smtClean="0"/>
              <a:t>25/01/2025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4836A-8E69-46E4-8B66-D10214217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38EE3-3FE0-44C6-8C7A-FBC94C603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6DD9-4EB8-46F0-873F-8673FAB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256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68E1DF-85C2-45D4-A990-A49A075C90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3032DD-D668-435B-BF64-2DB3231B7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25DFA-3BCD-4CBC-8516-C71327331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4BB8-FD62-4D83-90EE-02708873E95A}" type="datetimeFigureOut">
              <a:rPr lang="en-GB" smtClean="0"/>
              <a:t>25/01/2025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BFACC-7847-4422-BCFB-B91BF832F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62EC2-F932-4BCA-80A7-4711ABF21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6DD9-4EB8-46F0-873F-8673FAB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881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9BDA-3386-4DCC-A864-95426FD5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E38FD-20F5-4CD6-8A31-D9CDF8DF7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F6C06-BAE3-4D9B-B05D-83D45B672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4BB8-FD62-4D83-90EE-02708873E95A}" type="datetimeFigureOut">
              <a:rPr lang="en-GB" smtClean="0"/>
              <a:t>25/01/2025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7F216-FD00-4B28-800B-13109A22E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BAA78-2F87-43A6-83CE-288609F3A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6DD9-4EB8-46F0-873F-8673FAB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07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E7A6D-72CA-4BA9-823D-B150083EB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2127B-C68A-40EF-9DD2-CB1066D88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EFBDB-F32A-459B-B24E-1F1A06448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4BB8-FD62-4D83-90EE-02708873E95A}" type="datetimeFigureOut">
              <a:rPr lang="en-GB" smtClean="0"/>
              <a:t>25/01/2025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6F25C-CA95-4B1B-9AFA-5433022AB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2B355-17AB-4DB2-B603-1EC744FFF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6DD9-4EB8-46F0-873F-8673FAB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189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696CC-56EA-40AA-B130-92CC25F3B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AB4D6-CC03-4AE0-8C81-963A1FFCC6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7D3FB6-F2BC-44FB-A0B4-7634C2FAF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5791DF-CF67-4798-A7F3-7AD0C3781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4BB8-FD62-4D83-90EE-02708873E95A}" type="datetimeFigureOut">
              <a:rPr lang="en-GB" smtClean="0"/>
              <a:t>25/01/2025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1F0BB-3191-45FD-AB84-9B40CA58F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6AAF9-3761-4236-9302-C7C83FA2A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6DD9-4EB8-46F0-873F-8673FAB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02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5924B-52CB-4EB7-8AFC-6BD820DC4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4E31D5-E9C2-4D17-8F78-0B6E88349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4C46D-1BF2-40F2-958F-56BD73A5A1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EAC23A-709D-436C-BFDA-F53BDD9221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309D92-922A-4D1D-857D-6BD359DF0D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DAABE8-F917-48C0-9F02-13DD0172C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4BB8-FD62-4D83-90EE-02708873E95A}" type="datetimeFigureOut">
              <a:rPr lang="en-GB" smtClean="0"/>
              <a:t>25/01/2025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26E56C-BB52-4141-97F7-0CFEF8777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196A02-8C17-4319-AB59-2E7FBDF4D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6DD9-4EB8-46F0-873F-8673FAB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01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8F52C-C87E-4848-AE35-F6165B076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B42A87-63C2-4D79-93BF-EF21E0331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4BB8-FD62-4D83-90EE-02708873E95A}" type="datetimeFigureOut">
              <a:rPr lang="en-GB" smtClean="0"/>
              <a:t>25/01/2025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057268-490D-4948-99E3-5B5EF5B89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943DCD-E623-42D3-A5F4-146BFB143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6DD9-4EB8-46F0-873F-8673FAB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290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BBDE85-183D-4E74-A5AB-AFB057394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4BB8-FD62-4D83-90EE-02708873E95A}" type="datetimeFigureOut">
              <a:rPr lang="en-GB" smtClean="0"/>
              <a:t>25/01/2025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24D03C-56EE-4281-8398-58FFA1B5B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AAE20-2CAE-4AE2-81D0-1DDDD0FCE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6DD9-4EB8-46F0-873F-8673FAB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22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E033D-E170-4A92-868E-37CC2934A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7FE9B-9346-4C60-8FF2-72D5B2C94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BA6147-F26F-44B7-9825-5A6D45F44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F76766-59F7-48F2-A210-613858F94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4BB8-FD62-4D83-90EE-02708873E95A}" type="datetimeFigureOut">
              <a:rPr lang="en-GB" smtClean="0"/>
              <a:t>25/01/2025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F5CD7F-082B-4215-9378-41BD187AB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0AD91-0956-4ED4-96FF-37E5B913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6DD9-4EB8-46F0-873F-8673FAB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747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9030A-0BD0-43A1-A5AC-3B38BB334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860200-E4FC-4DEE-BC09-7617EF87A9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D2C849-355D-457B-91A7-3FCE7BD0F8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7B287A-AB0A-428A-B2B1-98F796260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74BB8-FD62-4D83-90EE-02708873E95A}" type="datetimeFigureOut">
              <a:rPr lang="en-GB" smtClean="0"/>
              <a:t>25/01/2025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727E6C-73F9-4A22-BD2E-9643D7658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BC646-E6EE-449E-BEDF-4E50A23C0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6DD9-4EB8-46F0-873F-8673FAB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302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24A5CB-F05C-45FF-AD14-A503EEC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96DABA-52F5-41FA-B61A-223AF8CCE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7D733-411D-4576-A32B-2C7B67565A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74BB8-FD62-4D83-90EE-02708873E95A}" type="datetimeFigureOut">
              <a:rPr lang="en-GB" smtClean="0"/>
              <a:t>25/01/2025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7E41B-D385-43AA-9431-A5DCC8D8CE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019DA-AF59-4989-A41B-326DC465E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6DD9-4EB8-46F0-873F-8673FAB1B5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26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D1CA235-473D-4A35-9B82-44BA1C8E8213}"/>
              </a:ext>
            </a:extLst>
          </p:cNvPr>
          <p:cNvSpPr txBox="1">
            <a:spLocks/>
          </p:cNvSpPr>
          <p:nvPr/>
        </p:nvSpPr>
        <p:spPr>
          <a:xfrm>
            <a:off x="2422545" y="47193"/>
            <a:ext cx="7429500" cy="27309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/>
              <a:t> </a:t>
            </a:r>
            <a:endParaRPr lang="en-US" sz="1800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1BE2810-607F-4849-AC27-8622A268F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290681"/>
              </p:ext>
            </p:extLst>
          </p:nvPr>
        </p:nvGraphicFramePr>
        <p:xfrm>
          <a:off x="688331" y="3429001"/>
          <a:ext cx="3447369" cy="32334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0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3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3402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15869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683"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Year 2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Length and height.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One centimetre is smaller than one metre. 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442256315"/>
                  </a:ext>
                </a:extLst>
              </a:tr>
              <a:tr h="1146143"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Length and perimeter.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One millimetre is smaller than one centimetre.</a:t>
                      </a:r>
                    </a:p>
                    <a:p>
                      <a:pPr algn="l"/>
                      <a:endParaRPr lang="en-US" altLang="en-GB" sz="1000" b="0" dirty="0">
                        <a:latin typeface="CCW Cursive Writing 1" panose="03050602040000000000" pitchFamily="66" charset="0"/>
                      </a:endParaRPr>
                    </a:p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1cm = 10mm</a:t>
                      </a:r>
                    </a:p>
                    <a:p>
                      <a:pPr algn="l"/>
                      <a:endParaRPr lang="en-US" altLang="en-GB" sz="1000" b="0" dirty="0">
                        <a:latin typeface="CCW Cursive Writing 1" panose="03050602040000000000" pitchFamily="66" charset="0"/>
                      </a:endParaRPr>
                    </a:p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1m = 100cm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796090528"/>
                  </a:ext>
                </a:extLst>
              </a:tr>
              <a:tr h="893405"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Year 4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Multiplication and Division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Multiplying and dividing by 10 and 100.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452473070"/>
                  </a:ext>
                </a:extLst>
              </a:tr>
            </a:tbl>
          </a:graphicData>
        </a:graphic>
      </p:graphicFrame>
      <p:sp>
        <p:nvSpPr>
          <p:cNvPr id="6" name="Text Box 1">
            <a:extLst>
              <a:ext uri="{FF2B5EF4-FFF2-40B4-BE49-F238E27FC236}">
                <a16:creationId xmlns:a16="http://schemas.microsoft.com/office/drawing/2014/main" id="{2C7B6861-3761-4EA6-9D6D-2D2CF21CC2A9}"/>
              </a:ext>
            </a:extLst>
          </p:cNvPr>
          <p:cNvSpPr txBox="1"/>
          <p:nvPr/>
        </p:nvSpPr>
        <p:spPr>
          <a:xfrm>
            <a:off x="3052087" y="63560"/>
            <a:ext cx="6450001" cy="343634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CCW Cursive Writing 1" panose="03050602040000000000" pitchFamily="66" charset="0"/>
              </a:rPr>
              <a:t>Length and Perimeter: Metres and Kilometres. 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BA67279-DD51-48C2-AF16-00EBA9572F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331359"/>
              </p:ext>
            </p:extLst>
          </p:nvPr>
        </p:nvGraphicFramePr>
        <p:xfrm>
          <a:off x="8040815" y="530906"/>
          <a:ext cx="3626624" cy="6099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26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2092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45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20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74317326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F63AC0F-9355-4F3A-BE4D-7B6787B473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506933"/>
              </p:ext>
            </p:extLst>
          </p:nvPr>
        </p:nvGraphicFramePr>
        <p:xfrm>
          <a:off x="677172" y="586770"/>
          <a:ext cx="3467930" cy="278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8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0665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9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 err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Kilometre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unit of measurement.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Larger than a metre.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1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Length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long something is.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96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Metre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unit of measurement.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Smaller than a </a:t>
                      </a:r>
                      <a:r>
                        <a:rPr lang="en-US" sz="1000" dirty="0" err="1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kilometre</a:t>
                      </a: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7242080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D641ECD-5A08-4C19-A3B8-66CBC1EA17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892241"/>
              </p:ext>
            </p:extLst>
          </p:nvPr>
        </p:nvGraphicFramePr>
        <p:xfrm>
          <a:off x="4251718" y="3172178"/>
          <a:ext cx="3642109" cy="34902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42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0475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8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7B51F11-EFDC-4976-81B9-B6EC1C8D5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395034"/>
              </p:ext>
            </p:extLst>
          </p:nvPr>
        </p:nvGraphicFramePr>
        <p:xfrm>
          <a:off x="4207071" y="586771"/>
          <a:ext cx="3669973" cy="24849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4396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20557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25260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269743">
                <a:tc>
                  <a:txBody>
                    <a:bodyPr/>
                    <a:lstStyle/>
                    <a:p>
                      <a:pPr algn="l"/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There are 1000m in 1km.</a:t>
                      </a:r>
                      <a:endParaRPr lang="en-GB" sz="105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1257405">
                <a:tc>
                  <a:txBody>
                    <a:bodyPr/>
                    <a:lstStyle/>
                    <a:p>
                      <a:pPr algn="l"/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>
                          <a:latin typeface="CCW Cursive Writing 1" panose="03050602040000000000" pitchFamily="66" charset="0"/>
                        </a:rPr>
                        <a:t>1km = 1000m</a:t>
                      </a:r>
                    </a:p>
                    <a:p>
                      <a:pPr algn="l"/>
                      <a:r>
                        <a:rPr lang="en-US" sz="1050" dirty="0">
                          <a:latin typeface="CCW Cursive Writing 1" panose="03050602040000000000" pitchFamily="66" charset="0"/>
                        </a:rPr>
                        <a:t>2km = 2000m</a:t>
                      </a:r>
                    </a:p>
                    <a:p>
                      <a:pPr algn="l"/>
                      <a:r>
                        <a:rPr lang="en-US" sz="1050" dirty="0">
                          <a:latin typeface="CCW Cursive Writing 1" panose="03050602040000000000" pitchFamily="66" charset="0"/>
                        </a:rPr>
                        <a:t>10km = 10,000m</a:t>
                      </a:r>
                    </a:p>
                    <a:p>
                      <a:pPr algn="l"/>
                      <a:endParaRPr lang="en-US" sz="1050" dirty="0">
                        <a:latin typeface="CCW Cursive Writing 1" panose="03050602040000000000" pitchFamily="66" charset="0"/>
                      </a:endParaRPr>
                    </a:p>
                    <a:p>
                      <a:pPr algn="l"/>
                      <a:r>
                        <a:rPr lang="en-US" sz="1050" dirty="0">
                          <a:latin typeface="CCW Cursive Writing 1" panose="03050602040000000000" pitchFamily="66" charset="0"/>
                        </a:rPr>
                        <a:t>45000m = 45km</a:t>
                      </a:r>
                    </a:p>
                    <a:p>
                      <a:pPr algn="l"/>
                      <a:r>
                        <a:rPr lang="en-US" sz="1050" dirty="0">
                          <a:latin typeface="CCW Cursive Writing 1" panose="03050602040000000000" pitchFamily="66" charset="0"/>
                        </a:rPr>
                        <a:t>12000m = 12km</a:t>
                      </a:r>
                    </a:p>
                    <a:p>
                      <a:pPr algn="l"/>
                      <a:r>
                        <a:rPr lang="en-US" sz="1050" dirty="0">
                          <a:latin typeface="CCW Cursive Writing 1" panose="03050602040000000000" pitchFamily="66" charset="0"/>
                        </a:rPr>
                        <a:t>34000m = 34m</a:t>
                      </a:r>
                    </a:p>
                    <a:p>
                      <a:pPr algn="l"/>
                      <a:endParaRPr lang="en-GB" sz="10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677862">
                <a:tc>
                  <a:txBody>
                    <a:bodyPr/>
                    <a:lstStyle/>
                    <a:p>
                      <a:pPr algn="l"/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>
                          <a:latin typeface="CCW Cursive Writing 1" panose="03050602040000000000" pitchFamily="66" charset="0"/>
                        </a:rPr>
                        <a:t>Kilometres are used to measure longer lengths or distances. </a:t>
                      </a:r>
                      <a:endParaRPr lang="en-GB" sz="10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2157922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599C4FFD-3220-48F9-9648-E9DAB7B8B3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2968"/>
          <a:stretch/>
        </p:blipFill>
        <p:spPr>
          <a:xfrm>
            <a:off x="4351605" y="3537857"/>
            <a:ext cx="3433938" cy="1337003"/>
          </a:xfrm>
          <a:prstGeom prst="rect">
            <a:avLst/>
          </a:prstGeom>
        </p:spPr>
      </p:pic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79D9757-8488-4179-B28F-65ADF8E97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363642"/>
              </p:ext>
            </p:extLst>
          </p:nvPr>
        </p:nvGraphicFramePr>
        <p:xfrm>
          <a:off x="4397977" y="4987762"/>
          <a:ext cx="3368594" cy="1623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297">
                  <a:extLst>
                    <a:ext uri="{9D8B030D-6E8A-4147-A177-3AD203B41FA5}">
                      <a16:colId xmlns:a16="http://schemas.microsoft.com/office/drawing/2014/main" val="3895369795"/>
                    </a:ext>
                  </a:extLst>
                </a:gridCol>
                <a:gridCol w="1684297">
                  <a:extLst>
                    <a:ext uri="{9D8B030D-6E8A-4147-A177-3AD203B41FA5}">
                      <a16:colId xmlns:a16="http://schemas.microsoft.com/office/drawing/2014/main" val="152154549"/>
                    </a:ext>
                  </a:extLst>
                </a:gridCol>
              </a:tblGrid>
              <a:tr h="406143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Measured in </a:t>
                      </a:r>
                      <a:r>
                        <a:rPr lang="en-US" sz="800" dirty="0" err="1">
                          <a:latin typeface="CCW Cursive Writing 1" panose="03050602040000000000" pitchFamily="66" charset="0"/>
                        </a:rPr>
                        <a:t>metres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Measured in </a:t>
                      </a:r>
                      <a:r>
                        <a:rPr lang="en-US" sz="800" dirty="0" err="1">
                          <a:latin typeface="CCW Cursive Writing 1" panose="03050602040000000000" pitchFamily="66" charset="0"/>
                        </a:rPr>
                        <a:t>kilometres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207379"/>
                  </a:ext>
                </a:extLst>
              </a:tr>
              <a:tr h="1217078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Height of a door frame.</a:t>
                      </a:r>
                    </a:p>
                    <a:p>
                      <a:endParaRPr lang="en-US" sz="800" dirty="0">
                        <a:latin typeface="CCW Cursive Writing 1" panose="03050602040000000000" pitchFamily="66" charset="0"/>
                      </a:endParaRPr>
                    </a:p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Length of a room.</a:t>
                      </a:r>
                    </a:p>
                    <a:p>
                      <a:endParaRPr lang="en-US" sz="800" dirty="0">
                        <a:latin typeface="CCW Cursive Writing 1" panose="03050602040000000000" pitchFamily="66" charset="0"/>
                      </a:endParaRPr>
                    </a:p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Length of a garden.</a:t>
                      </a:r>
                    </a:p>
                    <a:p>
                      <a:endParaRPr lang="en-US" sz="800" dirty="0">
                        <a:latin typeface="CCW Cursive Writing 1" panose="03050602040000000000" pitchFamily="66" charset="0"/>
                      </a:endParaRPr>
                    </a:p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Length of a table.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How far a plane travels.</a:t>
                      </a:r>
                    </a:p>
                    <a:p>
                      <a:endParaRPr lang="en-US" sz="800" dirty="0">
                        <a:latin typeface="CCW Cursive Writing 1" panose="03050602040000000000" pitchFamily="66" charset="0"/>
                      </a:endParaRPr>
                    </a:p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Distance from one city to another.</a:t>
                      </a:r>
                    </a:p>
                    <a:p>
                      <a:endParaRPr lang="en-US" sz="800" dirty="0">
                        <a:latin typeface="CCW Cursive Writing 1" panose="03050602040000000000" pitchFamily="66" charset="0"/>
                      </a:endParaRPr>
                    </a:p>
                    <a:p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Distance from the bottom to the top of a mountain.</a:t>
                      </a:r>
                      <a:endParaRPr lang="en-GB" sz="800" dirty="0">
                        <a:latin typeface="CCW Cursive Writing 1" panose="030506020400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435253"/>
                  </a:ext>
                </a:extLst>
              </a:tr>
            </a:tbl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6B13EA81-064D-442B-BBB9-23DDA1C6B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2807" y="890928"/>
            <a:ext cx="3038475" cy="9525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A9DAA83-3C1C-4FC6-AC43-67223F767B9F}"/>
              </a:ext>
            </a:extLst>
          </p:cNvPr>
          <p:cNvSpPr txBox="1"/>
          <p:nvPr/>
        </p:nvSpPr>
        <p:spPr>
          <a:xfrm>
            <a:off x="8462063" y="1367178"/>
            <a:ext cx="936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1,200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1F7BA80-B13D-4287-80AC-12D550DB63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32807" y="2119212"/>
            <a:ext cx="2933700" cy="9525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5F7E96A-2E58-4A02-B2E4-7D6A057DDA02}"/>
              </a:ext>
            </a:extLst>
          </p:cNvPr>
          <p:cNvSpPr txBox="1"/>
          <p:nvPr/>
        </p:nvSpPr>
        <p:spPr>
          <a:xfrm>
            <a:off x="9822700" y="2226130"/>
            <a:ext cx="936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7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Length, Area, and Volume Unit Conversions | Metric System | Examples">
            <a:extLst>
              <a:ext uri="{FF2B5EF4-FFF2-40B4-BE49-F238E27FC236}">
                <a16:creationId xmlns:a16="http://schemas.microsoft.com/office/drawing/2014/main" id="{23CB5329-103D-42D3-87E4-3A7FA2E44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430" y="3945950"/>
            <a:ext cx="3907281" cy="2083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972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941EC77-CD1C-4013-BED7-8E57A324E653}"/>
              </a:ext>
            </a:extLst>
          </p:cNvPr>
          <p:cNvSpPr txBox="1">
            <a:spLocks/>
          </p:cNvSpPr>
          <p:nvPr/>
        </p:nvSpPr>
        <p:spPr>
          <a:xfrm>
            <a:off x="2422545" y="47193"/>
            <a:ext cx="7429500" cy="27309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/>
              <a:t> </a:t>
            </a:r>
            <a:endParaRPr lang="en-US" sz="1800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364B946-689B-4F2E-B0D7-34FDB5C49F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441348"/>
              </p:ext>
            </p:extLst>
          </p:nvPr>
        </p:nvGraphicFramePr>
        <p:xfrm>
          <a:off x="688331" y="3537857"/>
          <a:ext cx="3447369" cy="30731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0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3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3402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46100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615"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Length and perimeter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Adding and subtracting lengths. 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442256315"/>
                  </a:ext>
                </a:extLst>
              </a:tr>
              <a:tr h="947499"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Length and perimeter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What is perimeter? 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796090528"/>
                  </a:ext>
                </a:extLst>
              </a:tr>
              <a:tr h="978911"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Year 4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Measurement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Calculating the space inside a shape: area. 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452473070"/>
                  </a:ext>
                </a:extLst>
              </a:tr>
            </a:tbl>
          </a:graphicData>
        </a:graphic>
      </p:graphicFrame>
      <p:sp>
        <p:nvSpPr>
          <p:cNvPr id="6" name="Text Box 1">
            <a:extLst>
              <a:ext uri="{FF2B5EF4-FFF2-40B4-BE49-F238E27FC236}">
                <a16:creationId xmlns:a16="http://schemas.microsoft.com/office/drawing/2014/main" id="{4F41B9CC-F0F1-4536-BBB3-504B9ADC7DF5}"/>
              </a:ext>
            </a:extLst>
          </p:cNvPr>
          <p:cNvSpPr txBox="1"/>
          <p:nvPr/>
        </p:nvSpPr>
        <p:spPr>
          <a:xfrm>
            <a:off x="3052087" y="63560"/>
            <a:ext cx="6450001" cy="343634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CCW Cursive Writing 1" panose="03050602040000000000" pitchFamily="66" charset="0"/>
              </a:rPr>
              <a:t>Length and Perimeter</a:t>
            </a:r>
            <a:r>
              <a:rPr lang="en-US" sz="1200" b="1">
                <a:latin typeface="CCW Cursive Writing 1" panose="03050602040000000000" pitchFamily="66" charset="0"/>
              </a:rPr>
              <a:t>: Perimeter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DBE318F-7839-47DE-B857-44F35D4AB5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804570"/>
              </p:ext>
            </p:extLst>
          </p:nvPr>
        </p:nvGraphicFramePr>
        <p:xfrm>
          <a:off x="8040815" y="631946"/>
          <a:ext cx="3626624" cy="59833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26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189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92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4 + 8 + 4 + 4 + 8 + 12 = 40cm</a:t>
                      </a:r>
                      <a:b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perimeter is 40cm.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30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 find the missing side, add 3 and 3 together.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altLang="en-GB" sz="10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0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74317326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870E2D6-77EF-4636-9D5A-328F70816C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154975"/>
              </p:ext>
            </p:extLst>
          </p:nvPr>
        </p:nvGraphicFramePr>
        <p:xfrm>
          <a:off x="688330" y="586770"/>
          <a:ext cx="3456771" cy="2866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18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5726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Length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long something is.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5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Perimeter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length of all sides of a shape, added together.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0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dimensional shape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‘flat’ shape which you can measure the length and width of. 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7242080"/>
                  </a:ext>
                </a:extLst>
              </a:tr>
              <a:tr h="7320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 of measurement</a:t>
                      </a:r>
                      <a:endParaRPr lang="en-GB" sz="100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the length is measured ‘in’ e.g. cm, m, km.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325813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A28C6D1-EA8C-48BC-A101-8A267352E3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088711"/>
              </p:ext>
            </p:extLst>
          </p:nvPr>
        </p:nvGraphicFramePr>
        <p:xfrm>
          <a:off x="4207072" y="3172178"/>
          <a:ext cx="3708472" cy="34388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0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5601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32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GB" sz="12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91D0351-D509-4E2F-A1AD-75F5FED94E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370953"/>
              </p:ext>
            </p:extLst>
          </p:nvPr>
        </p:nvGraphicFramePr>
        <p:xfrm>
          <a:off x="4207071" y="631946"/>
          <a:ext cx="3669973" cy="24842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4396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20557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25802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642187">
                <a:tc>
                  <a:txBody>
                    <a:bodyPr/>
                    <a:lstStyle/>
                    <a:p>
                      <a:pPr algn="l"/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Perimeter is the length of all sides of a shape added together.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88460">
                <a:tc>
                  <a:txBody>
                    <a:bodyPr/>
                    <a:lstStyle/>
                    <a:p>
                      <a:pPr algn="l"/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>
                          <a:latin typeface="CCW Cursive Writing 1" panose="03050602040000000000" pitchFamily="66" charset="0"/>
                        </a:rPr>
                        <a:t>A square’s sides are all the same length. </a:t>
                      </a:r>
                    </a:p>
                    <a:p>
                      <a:pPr algn="l"/>
                      <a:endParaRPr lang="en-US" sz="10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547815">
                <a:tc>
                  <a:txBody>
                    <a:bodyPr/>
                    <a:lstStyle/>
                    <a:p>
                      <a:pPr algn="l"/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>
                          <a:latin typeface="CCW Cursive Writing 1" panose="03050602040000000000" pitchFamily="66" charset="0"/>
                        </a:rPr>
                        <a:t>A rectangle has two pairs of equal sides. </a:t>
                      </a:r>
                      <a:endParaRPr lang="en-GB" sz="10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2157922"/>
                  </a:ext>
                </a:extLst>
              </a:tr>
              <a:tr h="547815">
                <a:tc>
                  <a:txBody>
                    <a:bodyPr/>
                    <a:lstStyle/>
                    <a:p>
                      <a:pPr algn="l"/>
                      <a:r>
                        <a:rPr lang="en-US" sz="1050" b="0" dirty="0">
                          <a:latin typeface="CCW Cursive Writing 1" panose="03050602040000000000" pitchFamily="66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>
                          <a:latin typeface="CCW Cursive Writing 1" panose="03050602040000000000" pitchFamily="66" charset="0"/>
                        </a:rPr>
                        <a:t>Some shapes have sides of all different lengths. </a:t>
                      </a:r>
                      <a:endParaRPr lang="en-GB" sz="10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1413677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DBCCB261-8CBA-403E-949E-0EBE72601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6983" y="3774431"/>
            <a:ext cx="1460973" cy="240478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836E2AF-C1FD-49BB-B32A-0CF689312D61}"/>
              </a:ext>
            </a:extLst>
          </p:cNvPr>
          <p:cNvSpPr txBox="1"/>
          <p:nvPr/>
        </p:nvSpPr>
        <p:spPr>
          <a:xfrm>
            <a:off x="4865511" y="3701406"/>
            <a:ext cx="2483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</a:t>
            </a:r>
            <a:endParaRPr lang="en-GB" sz="11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FBD423-F648-4958-B1DF-BA9B9853C4A6}"/>
              </a:ext>
            </a:extLst>
          </p:cNvPr>
          <p:cNvSpPr txBox="1"/>
          <p:nvPr/>
        </p:nvSpPr>
        <p:spPr>
          <a:xfrm>
            <a:off x="5239138" y="3711256"/>
            <a:ext cx="2483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2</a:t>
            </a:r>
            <a:endParaRPr lang="en-GB" sz="11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3BAE21-E970-4FE7-847C-64C8092DA1F0}"/>
              </a:ext>
            </a:extLst>
          </p:cNvPr>
          <p:cNvSpPr txBox="1"/>
          <p:nvPr/>
        </p:nvSpPr>
        <p:spPr>
          <a:xfrm>
            <a:off x="5628058" y="4045891"/>
            <a:ext cx="2483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3</a:t>
            </a:r>
            <a:endParaRPr lang="en-GB" sz="11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32BFADD-BCD2-467A-A5A1-6B856032393F}"/>
              </a:ext>
            </a:extLst>
          </p:cNvPr>
          <p:cNvSpPr txBox="1"/>
          <p:nvPr/>
        </p:nvSpPr>
        <p:spPr>
          <a:xfrm>
            <a:off x="5628058" y="4448156"/>
            <a:ext cx="2483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4</a:t>
            </a:r>
            <a:endParaRPr lang="en-GB" sz="11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DC23874-7051-4506-947F-66CC9A80905A}"/>
              </a:ext>
            </a:extLst>
          </p:cNvPr>
          <p:cNvSpPr txBox="1"/>
          <p:nvPr/>
        </p:nvSpPr>
        <p:spPr>
          <a:xfrm>
            <a:off x="5628058" y="4867717"/>
            <a:ext cx="2483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5</a:t>
            </a:r>
            <a:endParaRPr lang="en-GB" sz="11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0FFFE86-79C5-4BD6-A3DF-0481FC1159C5}"/>
              </a:ext>
            </a:extLst>
          </p:cNvPr>
          <p:cNvSpPr txBox="1"/>
          <p:nvPr/>
        </p:nvSpPr>
        <p:spPr>
          <a:xfrm>
            <a:off x="5628058" y="5240140"/>
            <a:ext cx="2483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6</a:t>
            </a:r>
            <a:endParaRPr lang="en-GB" sz="11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D359AAB-C54D-4B6D-8DEA-69D423F08B1A}"/>
              </a:ext>
            </a:extLst>
          </p:cNvPr>
          <p:cNvSpPr txBox="1"/>
          <p:nvPr/>
        </p:nvSpPr>
        <p:spPr>
          <a:xfrm>
            <a:off x="5628058" y="5626151"/>
            <a:ext cx="2483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7</a:t>
            </a:r>
            <a:endParaRPr lang="en-GB" sz="11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C95DEEE-6134-4B22-858A-21074A4DF21B}"/>
              </a:ext>
            </a:extLst>
          </p:cNvPr>
          <p:cNvSpPr txBox="1"/>
          <p:nvPr/>
        </p:nvSpPr>
        <p:spPr>
          <a:xfrm>
            <a:off x="5239138" y="5964444"/>
            <a:ext cx="2483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8</a:t>
            </a:r>
            <a:endParaRPr lang="en-GB" sz="11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BEB8C7C-1C22-4B5F-8F35-225650181667}"/>
              </a:ext>
            </a:extLst>
          </p:cNvPr>
          <p:cNvSpPr txBox="1"/>
          <p:nvPr/>
        </p:nvSpPr>
        <p:spPr>
          <a:xfrm>
            <a:off x="4876138" y="5956294"/>
            <a:ext cx="2483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9</a:t>
            </a:r>
            <a:endParaRPr lang="en-GB" sz="11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D177309-7A04-4C18-86A7-51B344CAA2B2}"/>
              </a:ext>
            </a:extLst>
          </p:cNvPr>
          <p:cNvSpPr txBox="1"/>
          <p:nvPr/>
        </p:nvSpPr>
        <p:spPr>
          <a:xfrm>
            <a:off x="4476983" y="5628450"/>
            <a:ext cx="3658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10</a:t>
            </a:r>
            <a:endParaRPr lang="en-GB" sz="11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E54776B-4960-4546-88CC-6372CAA966CC}"/>
              </a:ext>
            </a:extLst>
          </p:cNvPr>
          <p:cNvSpPr txBox="1"/>
          <p:nvPr/>
        </p:nvSpPr>
        <p:spPr>
          <a:xfrm>
            <a:off x="4458044" y="5208487"/>
            <a:ext cx="3658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11</a:t>
            </a:r>
            <a:endParaRPr lang="en-GB" sz="11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BF822AE-FA89-46B9-91EE-6C61005F0A16}"/>
              </a:ext>
            </a:extLst>
          </p:cNvPr>
          <p:cNvSpPr txBox="1"/>
          <p:nvPr/>
        </p:nvSpPr>
        <p:spPr>
          <a:xfrm>
            <a:off x="4447849" y="4846019"/>
            <a:ext cx="3658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12</a:t>
            </a:r>
            <a:endParaRPr lang="en-GB" sz="11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FAB1E91-060F-4180-A214-F93B02D4F08B}"/>
              </a:ext>
            </a:extLst>
          </p:cNvPr>
          <p:cNvSpPr txBox="1"/>
          <p:nvPr/>
        </p:nvSpPr>
        <p:spPr>
          <a:xfrm>
            <a:off x="4442204" y="4426056"/>
            <a:ext cx="3658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13</a:t>
            </a:r>
            <a:endParaRPr lang="en-GB" sz="11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4012397-3B57-43BA-BF1E-45FF9BA9459B}"/>
              </a:ext>
            </a:extLst>
          </p:cNvPr>
          <p:cNvSpPr txBox="1"/>
          <p:nvPr/>
        </p:nvSpPr>
        <p:spPr>
          <a:xfrm>
            <a:off x="4442203" y="4015143"/>
            <a:ext cx="3658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14</a:t>
            </a:r>
            <a:endParaRPr lang="en-GB" sz="11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FECDEFB-1EAC-47C8-8A1B-1EA30EAE2FF2}"/>
              </a:ext>
            </a:extLst>
          </p:cNvPr>
          <p:cNvSpPr txBox="1"/>
          <p:nvPr/>
        </p:nvSpPr>
        <p:spPr>
          <a:xfrm>
            <a:off x="6040185" y="4336802"/>
            <a:ext cx="1669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CW Cursive Writing 1" panose="03050602040000000000" pitchFamily="66" charset="0"/>
              </a:rPr>
              <a:t>The perimeter of this shape is 14cm.</a:t>
            </a:r>
            <a:endParaRPr lang="en-GB" sz="1600" dirty="0">
              <a:latin typeface="CCW Cursive Writing 1" panose="03050602040000000000" pitchFamily="66" charset="0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8DBD2F6A-9918-45DE-B16B-B84D1C11A0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0470" y="1027686"/>
            <a:ext cx="2343150" cy="152400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D9AAAF7-8AD8-44E1-9823-8FEB7C2529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5455" y="4282017"/>
            <a:ext cx="2209800" cy="2114550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5D1B221D-6124-4969-8B35-DF33705F60D4}"/>
              </a:ext>
            </a:extLst>
          </p:cNvPr>
          <p:cNvSpPr/>
          <p:nvPr/>
        </p:nvSpPr>
        <p:spPr>
          <a:xfrm>
            <a:off x="8741005" y="6216433"/>
            <a:ext cx="187432" cy="17051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D110C27-BF35-400D-BF36-E8B0123DCD50}"/>
              </a:ext>
            </a:extLst>
          </p:cNvPr>
          <p:cNvSpPr/>
          <p:nvPr/>
        </p:nvSpPr>
        <p:spPr>
          <a:xfrm>
            <a:off x="9408372" y="5724111"/>
            <a:ext cx="187432" cy="17051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F802566-DAFC-4D26-A809-6A43D914D396}"/>
              </a:ext>
            </a:extLst>
          </p:cNvPr>
          <p:cNvSpPr txBox="1"/>
          <p:nvPr/>
        </p:nvSpPr>
        <p:spPr>
          <a:xfrm>
            <a:off x="9010875" y="4209629"/>
            <a:ext cx="982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6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D8E5AB3-E694-4C03-9863-9098410EECB5}"/>
              </a:ext>
            </a:extLst>
          </p:cNvPr>
          <p:cNvSpPr txBox="1"/>
          <p:nvPr/>
        </p:nvSpPr>
        <p:spPr>
          <a:xfrm>
            <a:off x="10286710" y="4741032"/>
            <a:ext cx="1381183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CCW Cursive Writing 1" panose="03050602040000000000" pitchFamily="66" charset="0"/>
              </a:rPr>
              <a:t>6 + 5 + 3 + 2 + 3 + 7 = 26cm</a:t>
            </a:r>
          </a:p>
          <a:p>
            <a:pPr algn="ctr"/>
            <a:endParaRPr lang="en-US" sz="1050" dirty="0">
              <a:latin typeface="CCW Cursive Writing 1" panose="03050602040000000000" pitchFamily="66" charset="0"/>
            </a:endParaRPr>
          </a:p>
          <a:p>
            <a:pPr algn="ctr"/>
            <a:r>
              <a:rPr lang="en-US" sz="1050" dirty="0">
                <a:latin typeface="CCW Cursive Writing 1" panose="03050602040000000000" pitchFamily="66" charset="0"/>
              </a:rPr>
              <a:t>The perimeter is26cm.</a:t>
            </a:r>
            <a:endParaRPr lang="en-GB" sz="1050" dirty="0">
              <a:latin typeface="CCW Cursive Writing 1" panose="0305060204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822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405</Words>
  <Application>Microsoft Office PowerPoint</Application>
  <PresentationFormat>Widescreen</PresentationFormat>
  <Paragraphs>171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CCW Cursive Writing 1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Wallis</dc:creator>
  <cp:lastModifiedBy>Lauren Wallis</cp:lastModifiedBy>
  <cp:revision>8</cp:revision>
  <dcterms:created xsi:type="dcterms:W3CDTF">2025-01-15T10:27:23Z</dcterms:created>
  <dcterms:modified xsi:type="dcterms:W3CDTF">2025-01-25T12:47:54Z</dcterms:modified>
</cp:coreProperties>
</file>