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39" autoAdjust="0"/>
    <p:restoredTop sz="94627"/>
  </p:normalViewPr>
  <p:slideViewPr>
    <p:cSldViewPr snapToGrid="0" snapToObjects="1">
      <p:cViewPr>
        <p:scale>
          <a:sx n="90" d="100"/>
          <a:sy n="90" d="100"/>
        </p:scale>
        <p:origin x="1526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512059"/>
              </p:ext>
            </p:extLst>
          </p:nvPr>
        </p:nvGraphicFramePr>
        <p:xfrm>
          <a:off x="63828" y="78064"/>
          <a:ext cx="2671744" cy="548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86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1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Abstract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something doesn’t necessarily look like it does in  real life.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5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Assemblage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3-dimensional collage of collected or made items.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different elements together in a pleasing way.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1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something is represented exactly as it is.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Manipulate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change how a material looks by handling or using.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Relief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art, refers to artwork that projects from a solid base.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01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Sculpture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 dimensional art made by carving, modelling, casting or constructing.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91145"/>
              </p:ext>
            </p:extLst>
          </p:nvPr>
        </p:nvGraphicFramePr>
        <p:xfrm>
          <a:off x="6409946" y="3433844"/>
          <a:ext cx="3274264" cy="2856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1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Year 1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3D sculptures are ones that are off the page and have </a:t>
                      </a:r>
                      <a:r>
                        <a:rPr lang="en-GB" sz="1200">
                          <a:latin typeface="Letter-join No-Lead 36" panose="02000503000000020003" pitchFamily="50" charset="0"/>
                        </a:rPr>
                        <a:t>3 dimensions to them </a:t>
                      </a:r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2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Year 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Clay used to create sculptures can be joined together using the scratch and clip technique.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3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Year 5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3D installations of art are types of sculpture.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4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Year 5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Space and scale are important when sculpting 3D art.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5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Year 5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Artists produce 3D art installations to express a point of view.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11805"/>
              </p:ext>
            </p:extLst>
          </p:nvPr>
        </p:nvGraphicFramePr>
        <p:xfrm>
          <a:off x="2773844" y="902502"/>
          <a:ext cx="3511314" cy="28717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838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3293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995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69068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Materials can be manipulated to take art from 2D to 3D form.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77043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Artists use art to tell stories about things that are important to them; looking at artworks from the past can reveal thoughts and opinions from that time.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Art can be a form of protest.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2150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Artists can use materials to respond to a feeling or idea in an abstract way.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21508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Artists can make work by collecting and combining ready-made objects to create ‘assemblage’.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858411" y="47193"/>
            <a:ext cx="3426747" cy="83254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Art – Sculpture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600" dirty="0">
              <a:effectLst/>
              <a:latin typeface="Letter-join No-Lead 36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1072"/>
              </p:ext>
            </p:extLst>
          </p:nvPr>
        </p:nvGraphicFramePr>
        <p:xfrm>
          <a:off x="63828" y="5874660"/>
          <a:ext cx="6121579" cy="946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1579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3343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Artists</a:t>
                      </a:r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6122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Louise Nevelson            Joseph Cornell          Judith Scott          Yinka </a:t>
                      </a:r>
                      <a:r>
                        <a:rPr lang="en-GB" sz="1200" dirty="0" err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Shonibare</a:t>
                      </a:r>
                      <a:endParaRPr lang="en-GB" sz="1200" dirty="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Nicola Anthony             Louise Bourgeois        Romare Bearden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F2949E9-73A2-4AF0-BCF2-274A22706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398" y="3761155"/>
            <a:ext cx="2568722" cy="21135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DD16F3-3649-43CD-82C4-CEB0BB00F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2461" y="11497"/>
            <a:ext cx="2209233" cy="332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6046</TotalTime>
  <Words>276</Words>
  <Application>Microsoft Office PowerPoint</Application>
  <PresentationFormat>A4 Paper (210x297 mm)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No-Lead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88</cp:revision>
  <cp:lastPrinted>2017-10-30T10:21:12Z</cp:lastPrinted>
  <dcterms:created xsi:type="dcterms:W3CDTF">2017-10-15T20:56:30Z</dcterms:created>
  <dcterms:modified xsi:type="dcterms:W3CDTF">2025-01-05T16:54:34Z</dcterms:modified>
</cp:coreProperties>
</file>