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>
        <p:scale>
          <a:sx n="90" d="100"/>
          <a:sy n="90" d="100"/>
        </p:scale>
        <p:origin x="912" y="-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175571"/>
              </p:ext>
            </p:extLst>
          </p:nvPr>
        </p:nvGraphicFramePr>
        <p:xfrm>
          <a:off x="111771" y="217914"/>
          <a:ext cx="2695918" cy="598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Bible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Christian Holy Book.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8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Genre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type of text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History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stories of people from the past.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Facts about the lives of people.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 Testament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newer part of the Bible which contains information about the life of Jesus.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Old Testament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Old Testament tells us the stories of the ancestors of Jesus and people who came before him.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Poetry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Psalms and poems are songs and prayers.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2474112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Stories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Information passed down by word of mouth and finally written down that tell us about the lives of religious people.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182895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464276"/>
              </p:ext>
            </p:extLst>
          </p:nvPr>
        </p:nvGraphicFramePr>
        <p:xfrm>
          <a:off x="6211226" y="3118478"/>
          <a:ext cx="3563117" cy="32292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7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8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767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57678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177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1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Special 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Our priest shares the words of the Bible during Mass.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532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Books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The Bible is split into the Old and New testament and scripture and Gospels are taken from these.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474024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3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Journeys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Our journey through the liturgical year follows a Christian families journey with Jesus.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510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Community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As Christians we are called to witness the word of God. We can affirm this in Confirmation.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95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Mission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Religious people use the information from the Bible to share on their mission and spread the word of God.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383828"/>
              </p:ext>
            </p:extLst>
          </p:nvPr>
        </p:nvGraphicFramePr>
        <p:xfrm>
          <a:off x="6211226" y="62105"/>
          <a:ext cx="3656765" cy="301163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Bible is inspired by the Holy Spirit and is the story of God’s love told by the people.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The Bible tells of God’s love for his people and is used to shape the lives of Christians.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398425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There are different types of books in the Bible including scriptures, poems, psalms and Gospels.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The books of the Bible are split into different genres.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To find a book of the Bible, you look for the book, the big number is the chapter and smaller numbers the verses.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9262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CCW Cursive Writing 1" panose="03050602040000000000" pitchFamily="66" charset="0"/>
                        </a:rPr>
                        <a:t>We treat the Bible with care and reverence because it is the word of God.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2875441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87805" y="58952"/>
            <a:ext cx="3378292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XCCW Joined 1a" panose="0305060204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Sources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FE3F45-B516-442B-B6A1-0CAFE3EE6C15}"/>
              </a:ext>
            </a:extLst>
          </p:cNvPr>
          <p:cNvSpPr/>
          <p:nvPr/>
        </p:nvSpPr>
        <p:spPr>
          <a:xfrm>
            <a:off x="65828" y="62105"/>
            <a:ext cx="9774343" cy="6651811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3FD23-7930-4832-82D2-1E8A5BB2C17E}"/>
              </a:ext>
            </a:extLst>
          </p:cNvPr>
          <p:cNvSpPr txBox="1"/>
          <p:nvPr/>
        </p:nvSpPr>
        <p:spPr>
          <a:xfrm>
            <a:off x="2936962" y="493059"/>
            <a:ext cx="3144992" cy="253916"/>
          </a:xfrm>
          <a:prstGeom prst="rect">
            <a:avLst/>
          </a:prstGeom>
          <a:noFill/>
          <a:ln w="381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latin typeface="CCW Cursive Writing 1" panose="03050602040000000000" pitchFamily="66" charset="0"/>
              </a:rPr>
              <a:t>Are books enriching?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D078A05-EB82-4047-8536-0BDC52BCB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040255"/>
              </p:ext>
            </p:extLst>
          </p:nvPr>
        </p:nvGraphicFramePr>
        <p:xfrm>
          <a:off x="2872325" y="3811670"/>
          <a:ext cx="3274265" cy="765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283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92142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4895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CW Cursive Writing 1" panose="03050602040000000000" pitchFamily="66" charset="0"/>
                        </a:rPr>
                        <a:t>Key Scripture Links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276351"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  <a:endParaRPr lang="en-US" sz="12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Romans 15: 4-6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</a:tbl>
          </a:graphicData>
        </a:graphic>
      </p:graphicFrame>
      <p:pic>
        <p:nvPicPr>
          <p:cNvPr id="14" name="Picture 13" descr="Image result for feeding of 5000 artwork">
            <a:extLst>
              <a:ext uri="{FF2B5EF4-FFF2-40B4-BE49-F238E27FC236}">
                <a16:creationId xmlns:a16="http://schemas.microsoft.com/office/drawing/2014/main" id="{9962DB36-7DE1-469E-A64B-ACA39BEECCD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962" y="1141854"/>
            <a:ext cx="3144992" cy="2117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6402</TotalTime>
  <Words>328</Words>
  <Application>Microsoft Office PowerPoint</Application>
  <PresentationFormat>A4 Paper (210x297 mm)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Naomi Waring</cp:lastModifiedBy>
  <cp:revision>86</cp:revision>
  <cp:lastPrinted>2017-10-30T10:21:12Z</cp:lastPrinted>
  <dcterms:created xsi:type="dcterms:W3CDTF">2017-10-15T20:56:30Z</dcterms:created>
  <dcterms:modified xsi:type="dcterms:W3CDTF">2024-11-24T17:03:57Z</dcterms:modified>
</cp:coreProperties>
</file>