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8D5E9C21-97BD-41FA-8342-45FD802D0253}"/>
    <pc:docChg chg="undo custSel addSld delSld modSld">
      <pc:chgData name="Lauren Wallis" userId="14d927a2-156c-45fa-b1e2-db43449603d5" providerId="ADAL" clId="{8D5E9C21-97BD-41FA-8342-45FD802D0253}" dt="2024-11-21T14:37:33.500" v="1782" actId="1076"/>
      <pc:docMkLst>
        <pc:docMk/>
      </pc:docMkLst>
      <pc:sldChg chg="addSp delSp modSp">
        <pc:chgData name="Lauren Wallis" userId="14d927a2-156c-45fa-b1e2-db43449603d5" providerId="ADAL" clId="{8D5E9C21-97BD-41FA-8342-45FD802D0253}" dt="2024-11-21T14:37:33.500" v="1782" actId="1076"/>
        <pc:sldMkLst>
          <pc:docMk/>
          <pc:sldMk cId="1516780266" sldId="256"/>
        </pc:sldMkLst>
        <pc:spChg chg="mod">
          <ac:chgData name="Lauren Wallis" userId="14d927a2-156c-45fa-b1e2-db43449603d5" providerId="ADAL" clId="{8D5E9C21-97BD-41FA-8342-45FD802D0253}" dt="2024-11-21T14:29:16.571" v="939" actId="1076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8D5E9C21-97BD-41FA-8342-45FD802D0253}" dt="2024-11-21T14:29:08.221" v="937" actId="1076"/>
          <ac:spMkLst>
            <pc:docMk/>
            <pc:sldMk cId="1516780266" sldId="256"/>
            <ac:spMk id="20" creationId="{50AAE3C2-A215-4A31-A681-8BBA437009DD}"/>
          </ac:spMkLst>
        </pc:spChg>
        <pc:graphicFrameChg chg="mod modGraphic">
          <ac:chgData name="Lauren Wallis" userId="14d927a2-156c-45fa-b1e2-db43449603d5" providerId="ADAL" clId="{8D5E9C21-97BD-41FA-8342-45FD802D0253}" dt="2024-11-21T14:26:26.940" v="819" actId="404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37:33.500" v="1782" actId="1076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37:30.406" v="1781" actId="1076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8D5E9C21-97BD-41FA-8342-45FD802D0253}" dt="2024-11-21T14:29:14.560" v="938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add mod">
          <ac:chgData name="Lauren Wallis" userId="14d927a2-156c-45fa-b1e2-db43449603d5" providerId="ADAL" clId="{8D5E9C21-97BD-41FA-8342-45FD802D0253}" dt="2024-11-21T14:29:05.237" v="936" actId="1076"/>
          <ac:picMkLst>
            <pc:docMk/>
            <pc:sldMk cId="1516780266" sldId="256"/>
            <ac:picMk id="2" creationId="{12C6797D-7305-4F21-9675-1A9A93FE0FC9}"/>
          </ac:picMkLst>
        </pc:picChg>
        <pc:picChg chg="del">
          <ac:chgData name="Lauren Wallis" userId="14d927a2-156c-45fa-b1e2-db43449603d5" providerId="ADAL" clId="{8D5E9C21-97BD-41FA-8342-45FD802D0253}" dt="2024-11-21T14:26:45.768" v="843" actId="478"/>
          <ac:picMkLst>
            <pc:docMk/>
            <pc:sldMk cId="1516780266" sldId="256"/>
            <ac:picMk id="11" creationId="{2D397FE1-5110-4238-AE80-0136EA082257}"/>
          </ac:picMkLst>
        </pc:picChg>
      </pc:sldChg>
    </pc:docChg>
  </pc:docChgLst>
  <pc:docChgLst>
    <pc:chgData name="Lauren Wallis" userId="14d927a2-156c-45fa-b1e2-db43449603d5" providerId="ADAL" clId="{3DF23D24-38FE-423A-AE53-CD7A24EAA8D2}"/>
  </pc:docChgLst>
  <pc:docChgLst>
    <pc:chgData name="Lauren Wallis" userId="14d927a2-156c-45fa-b1e2-db43449603d5" providerId="ADAL" clId="{C5575331-4234-4836-8B90-0ED520850FA1}"/>
  </pc:docChgLst>
  <pc:docChgLst>
    <pc:chgData name="Lauren Wallis" userId="14d927a2-156c-45fa-b1e2-db43449603d5" providerId="ADAL" clId="{1D94181F-EDDE-4777-826F-D2A6575E4EC5}"/>
    <pc:docChg chg="undo custSel addSld delSld modSld">
      <pc:chgData name="Lauren Wallis" userId="14d927a2-156c-45fa-b1e2-db43449603d5" providerId="ADAL" clId="{1D94181F-EDDE-4777-826F-D2A6575E4EC5}" dt="2025-01-02T11:05:21.493" v="1829" actId="14100"/>
      <pc:docMkLst>
        <pc:docMk/>
      </pc:docMkLst>
      <pc:sldChg chg="addSp delSp modSp">
        <pc:chgData name="Lauren Wallis" userId="14d927a2-156c-45fa-b1e2-db43449603d5" providerId="ADAL" clId="{1D94181F-EDDE-4777-826F-D2A6575E4EC5}" dt="2025-01-02T11:05:21.493" v="1829" actId="14100"/>
        <pc:sldMkLst>
          <pc:docMk/>
          <pc:sldMk cId="1516780266" sldId="256"/>
        </pc:sldMkLst>
        <pc:spChg chg="mod">
          <ac:chgData name="Lauren Wallis" userId="14d927a2-156c-45fa-b1e2-db43449603d5" providerId="ADAL" clId="{1D94181F-EDDE-4777-826F-D2A6575E4EC5}" dt="2025-01-02T10:46:44.330" v="31" actId="1076"/>
          <ac:spMkLst>
            <pc:docMk/>
            <pc:sldMk cId="1516780266" sldId="256"/>
            <ac:spMk id="17" creationId="{A2D3E87C-8321-40DE-BD38-491167C31948}"/>
          </ac:spMkLst>
        </pc:spChg>
        <pc:spChg chg="mod">
          <ac:chgData name="Lauren Wallis" userId="14d927a2-156c-45fa-b1e2-db43449603d5" providerId="ADAL" clId="{1D94181F-EDDE-4777-826F-D2A6575E4EC5}" dt="2025-01-02T10:46:51.609" v="67" actId="20577"/>
          <ac:spMkLst>
            <pc:docMk/>
            <pc:sldMk cId="1516780266" sldId="256"/>
            <ac:spMk id="20" creationId="{50AAE3C2-A215-4A31-A681-8BBA437009DD}"/>
          </ac:spMkLst>
        </pc:spChg>
        <pc:graphicFrameChg chg="mod modGraphic">
          <ac:chgData name="Lauren Wallis" userId="14d927a2-156c-45fa-b1e2-db43449603d5" providerId="ADAL" clId="{1D94181F-EDDE-4777-826F-D2A6575E4EC5}" dt="2025-01-02T10:53:25.168" v="923" actId="404"/>
          <ac:graphicFrameMkLst>
            <pc:docMk/>
            <pc:sldMk cId="1516780266" sldId="256"/>
            <ac:graphicFrameMk id="14" creationId="{0B426B0F-1355-445C-A769-1FEF2D3883AC}"/>
          </ac:graphicFrameMkLst>
        </pc:graphicFrameChg>
        <pc:graphicFrameChg chg="mod modGraphic">
          <ac:chgData name="Lauren Wallis" userId="14d927a2-156c-45fa-b1e2-db43449603d5" providerId="ADAL" clId="{1D94181F-EDDE-4777-826F-D2A6575E4EC5}" dt="2025-01-02T11:05:21.493" v="1829" actId="14100"/>
          <ac:graphicFrameMkLst>
            <pc:docMk/>
            <pc:sldMk cId="1516780266" sldId="256"/>
            <ac:graphicFrameMk id="15" creationId="{08F1657F-D880-4B08-B2F0-E0C104D03E76}"/>
          </ac:graphicFrameMkLst>
        </pc:graphicFrameChg>
        <pc:graphicFrameChg chg="mod modGraphic">
          <ac:chgData name="Lauren Wallis" userId="14d927a2-156c-45fa-b1e2-db43449603d5" providerId="ADAL" clId="{1D94181F-EDDE-4777-826F-D2A6575E4EC5}" dt="2025-01-02T11:03:28.683" v="1516" actId="14100"/>
          <ac:graphicFrameMkLst>
            <pc:docMk/>
            <pc:sldMk cId="1516780266" sldId="256"/>
            <ac:graphicFrameMk id="16" creationId="{AAC100AA-AF2C-4D79-BD99-48B32C2EA09C}"/>
          </ac:graphicFrameMkLst>
        </pc:graphicFrameChg>
        <pc:graphicFrameChg chg="mod modGraphic">
          <ac:chgData name="Lauren Wallis" userId="14d927a2-156c-45fa-b1e2-db43449603d5" providerId="ADAL" clId="{1D94181F-EDDE-4777-826F-D2A6575E4EC5}" dt="2025-01-02T11:01:39.479" v="1002" actId="1076"/>
          <ac:graphicFrameMkLst>
            <pc:docMk/>
            <pc:sldMk cId="1516780266" sldId="256"/>
            <ac:graphicFrameMk id="21" creationId="{08437F69-D1E5-433E-9D2C-89FA75EC57D2}"/>
          </ac:graphicFrameMkLst>
        </pc:graphicFrameChg>
        <pc:picChg chg="del">
          <ac:chgData name="Lauren Wallis" userId="14d927a2-156c-45fa-b1e2-db43449603d5" providerId="ADAL" clId="{1D94181F-EDDE-4777-826F-D2A6575E4EC5}" dt="2025-01-02T10:46:52.977" v="68" actId="478"/>
          <ac:picMkLst>
            <pc:docMk/>
            <pc:sldMk cId="1516780266" sldId="256"/>
            <ac:picMk id="2" creationId="{12C6797D-7305-4F21-9675-1A9A93FE0FC9}"/>
          </ac:picMkLst>
        </pc:picChg>
        <pc:picChg chg="add mod">
          <ac:chgData name="Lauren Wallis" userId="14d927a2-156c-45fa-b1e2-db43449603d5" providerId="ADAL" clId="{1D94181F-EDDE-4777-826F-D2A6575E4EC5}" dt="2025-01-02T11:01:41.651" v="1003" actId="1076"/>
          <ac:picMkLst>
            <pc:docMk/>
            <pc:sldMk cId="1516780266" sldId="256"/>
            <ac:picMk id="11" creationId="{ECE49C4A-3896-4E9B-9EB2-62D4D8BB5728}"/>
          </ac:picMkLst>
        </pc:picChg>
      </pc:sldChg>
      <pc:sldChg chg="modSp add del">
        <pc:chgData name="Lauren Wallis" userId="14d927a2-156c-45fa-b1e2-db43449603d5" providerId="ADAL" clId="{1D94181F-EDDE-4777-826F-D2A6575E4EC5}" dt="2025-01-02T10:53:28.745" v="924" actId="2696"/>
        <pc:sldMkLst>
          <pc:docMk/>
          <pc:sldMk cId="127911580" sldId="257"/>
        </pc:sldMkLst>
        <pc:spChg chg="mod">
          <ac:chgData name="Lauren Wallis" userId="14d927a2-156c-45fa-b1e2-db43449603d5" providerId="ADAL" clId="{1D94181F-EDDE-4777-826F-D2A6575E4EC5}" dt="2025-01-02T10:49:51.355" v="339" actId="20577"/>
          <ac:spMkLst>
            <pc:docMk/>
            <pc:sldMk cId="127911580" sldId="257"/>
            <ac:spMk id="3" creationId="{B734B6EA-E300-49D6-8F67-C6B3796015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59634"/>
              </p:ext>
            </p:extLst>
          </p:nvPr>
        </p:nvGraphicFramePr>
        <p:xfrm>
          <a:off x="326321" y="266514"/>
          <a:ext cx="3144377" cy="6323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38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Charity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organization set up to provide help for those in need.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Donate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give money or goods to a worthwhile cause.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79216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Forgiveness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stop feeling angry towards someone for something they have done.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Gathering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Coming together.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6228205"/>
                  </a:ext>
                </a:extLst>
              </a:tr>
              <a:tr h="517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Giving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Providing something for someone else.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874218"/>
                  </a:ext>
                </a:extLst>
              </a:tr>
              <a:tr h="5226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Hymn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religious song of praise.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4429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Introductory Rite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first acts of worship in Mass.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7398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Penitential Act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part of the Introductory Rite, used to ask for and receive forgiveness.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Priest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ordained minister, authorized to perform Mass.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Receiving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given or presented with something.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perform duties or services for someone else.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609534"/>
              </p:ext>
            </p:extLst>
          </p:nvPr>
        </p:nvGraphicFramePr>
        <p:xfrm>
          <a:off x="7609468" y="3492192"/>
          <a:ext cx="4116033" cy="31277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7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2148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962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Y2: Thanksgiving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Appropriate responses in Mass.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491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Y3: Listening and Sharing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order of Mass and specifically, the celebration of Holy Communion.</a:t>
                      </a:r>
                    </a:p>
                    <a:p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744168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Y4: Gift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We can give and receive material and non-material gifts.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168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50" dirty="0">
                          <a:latin typeface="CCW Cursive Writing 1" panose="03050602040000000000" pitchFamily="66" charset="0"/>
                        </a:rPr>
                        <a:t>Y4: Community</a:t>
                      </a:r>
                      <a:endParaRPr lang="en-GB" sz="9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parish family celebrates Mass together.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718005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740095"/>
              </p:ext>
            </p:extLst>
          </p:nvPr>
        </p:nvGraphicFramePr>
        <p:xfrm>
          <a:off x="7621268" y="292099"/>
          <a:ext cx="4086461" cy="30737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0362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64609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652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1114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Giving and receiving can be equally joyful.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7901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We are called by God to give to those in need and to be thankful for what we receive.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0058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Introductory Rite is at the start of Mass and often includes a gathering hymn.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63869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Penitential Act is part of the Introductory Rite and gives us the chance to ask for and receive forgiveness.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47901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It is good to have a balance of giving and receiving in order to make ourselves and others happy.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38479" y="258752"/>
            <a:ext cx="4003208" cy="562408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Giving and Receiving Knowledge 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399" y="986795"/>
            <a:ext cx="3726753" cy="276999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CW Cursive Writing 1" panose="03050602040000000000" pitchFamily="66" charset="0"/>
              </a:rPr>
              <a:t>Is it better to give or receive?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8212"/>
              </p:ext>
            </p:extLst>
          </p:nvPr>
        </p:nvGraphicFramePr>
        <p:xfrm>
          <a:off x="3589943" y="4868997"/>
          <a:ext cx="3879939" cy="172147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4786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Psalm 85:8a-8b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Psalm 147:3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Romans 8:34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298248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Ephesians 5:19</a:t>
                      </a:r>
                      <a:endParaRPr lang="en-GB" sz="120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729624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CE49C4A-3896-4E9B-9EB2-62D4D8BB57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610" y="1557260"/>
            <a:ext cx="2868603" cy="299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2DCB31-BEDA-4200-8550-173DBA93A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4A469A-6345-4DF6-AA0A-500993159E0C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5e9575c5-d48f-4f2a-bf2d-a5f4925c180d"/>
    <ds:schemaRef ds:uri="http://schemas.openxmlformats.org/package/2006/metadata/core-properties"/>
    <ds:schemaRef ds:uri="ea6f3f84-fa6e-4188-8e1b-49e9b6a9e9b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289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12</cp:revision>
  <dcterms:created xsi:type="dcterms:W3CDTF">2024-09-03T07:29:02Z</dcterms:created>
  <dcterms:modified xsi:type="dcterms:W3CDTF">2025-01-02T11:05:23Z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