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85" d="100"/>
          <a:sy n="85" d="100"/>
        </p:scale>
        <p:origin x="10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7" rIns="91294" bIns="45647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895523"/>
              </p:ext>
            </p:extLst>
          </p:nvPr>
        </p:nvGraphicFramePr>
        <p:xfrm>
          <a:off x="131657" y="412377"/>
          <a:ext cx="2636838" cy="441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1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382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etter-join Basic 36" panose="02000505000000020003" pitchFamily="50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Compare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look for similarities and differences.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5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Denominator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bottom number of a fraction.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Fraction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representation of a part of a whole.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Highest Common Factor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highest factor two numbers have in common.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Integer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number that is not a fraction, a whole number.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54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Lowest Common Multiple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lowest multiples two numbers share.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Numerator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top number in a fraction.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Order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First, second, third…..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0205511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Simplify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Reducing to a simpler form.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86187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219357"/>
              </p:ext>
            </p:extLst>
          </p:nvPr>
        </p:nvGraphicFramePr>
        <p:xfrm>
          <a:off x="2839820" y="3338564"/>
          <a:ext cx="3373428" cy="27274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0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2553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17838"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Letter-join Basic 36" panose="02000505000000020003" pitchFamily="50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418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Y1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Recognise and name a half and quarter of a shape, object or quantity.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3995442"/>
                  </a:ext>
                </a:extLst>
              </a:tr>
              <a:tr h="510894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Y2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Know the fractions 1/3 ¼ 2/4 ¾ and their equivalence.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982274"/>
                  </a:ext>
                </a:extLst>
              </a:tr>
              <a:tr h="510894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Y3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Unit fractions have 1 as the numerator and non unit fractions have a number greater than one as their numerator.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1557248"/>
                  </a:ext>
                </a:extLst>
              </a:tr>
              <a:tr h="510894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Y4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Fractions with the same denominator can be added together by adding the numerators.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0984963"/>
                  </a:ext>
                </a:extLst>
              </a:tr>
              <a:tr h="510894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Y5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Fractions can be compared and ordered depending on their denominator which gives their size value.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316455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608082"/>
              </p:ext>
            </p:extLst>
          </p:nvPr>
        </p:nvGraphicFramePr>
        <p:xfrm>
          <a:off x="2839820" y="452027"/>
          <a:ext cx="3392304" cy="27052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5873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etter-join Basic 36" panose="02000505000000020003" pitchFamily="50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58834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Common factors are used to simplify fractions using division. You need to find common factors of the numerator and the denominator.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358834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Simplified fractions are equivalent of each other. They share the same value.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358834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Improper fractions are where the numerator is bigger than the denominator.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3162053"/>
                  </a:ext>
                </a:extLst>
              </a:tr>
              <a:tr h="439660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Letter-join Basic 36" panose="02000505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Mixed numbers are where fractions and integers are used together to represent one whole and a part whole.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6006784"/>
                  </a:ext>
                </a:extLst>
              </a:tr>
              <a:tr h="439660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Letter-join Basic 36" panose="02000505000000020003" pitchFamily="50" charset="0"/>
                        </a:rPr>
                        <a:t>5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Denominators need to be the same when adding and subtracting fractions.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2609315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1057835" y="47193"/>
            <a:ext cx="7718611" cy="30742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latin typeface="Letter-join Basic 36" panose="02000505000000020003" pitchFamily="50" charset="0"/>
              </a:rPr>
              <a:t>Fractions: Simplifying, adding and subtracting fractions </a:t>
            </a:r>
            <a:r>
              <a:rPr lang="en-GB" b="1" dirty="0">
                <a:latin typeface="Letter-join Basic 36" panose="02000505000000020003" pitchFamily="50" charset="0"/>
              </a:rPr>
              <a:t>Knowledge Organiser</a:t>
            </a:r>
            <a:endParaRPr lang="en-GB" dirty="0">
              <a:latin typeface="Letter-join Basic 36" panose="02000505000000020003" pitchFamily="50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EF134E6-305B-4EEC-9B65-15EE6D7DB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173235"/>
              </p:ext>
            </p:extLst>
          </p:nvPr>
        </p:nvGraphicFramePr>
        <p:xfrm>
          <a:off x="131657" y="4884503"/>
          <a:ext cx="2636838" cy="19141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3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518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Letter-join Basic 36" panose="02000505000000020003" pitchFamily="50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2583">
                <a:tc>
                  <a:txBody>
                    <a:bodyPr/>
                    <a:lstStyle/>
                    <a:p>
                      <a:pPr algn="ctr"/>
                      <a:endParaRPr lang="en-GB" altLang="en-GB" sz="1100" b="1" dirty="0">
                        <a:solidFill>
                          <a:schemeClr val="accent1"/>
                        </a:solidFill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19386D-851B-45DE-AD4F-CF6D138A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738249"/>
              </p:ext>
            </p:extLst>
          </p:nvPr>
        </p:nvGraphicFramePr>
        <p:xfrm>
          <a:off x="6382039" y="452027"/>
          <a:ext cx="3392304" cy="63465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5545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Letter-join Basic 36" panose="02000505000000020003" pitchFamily="50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1033">
                <a:tc>
                  <a:txBody>
                    <a:bodyPr/>
                    <a:lstStyle/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altLang="en-GB" sz="8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Compare the following fractions:</a:t>
                      </a: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altLang="en-GB" sz="8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1/3 + 1/12 = 4/12 + 1/12 = 5/12</a:t>
                      </a: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altLang="en-GB" sz="8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1/3 + 7/12 = 4/12 + 7/12 = 11/12</a:t>
                      </a: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altLang="en-GB" sz="8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2/3 – 5/9 = 6/9 – 5/9 = 1/9 </a:t>
                      </a: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altLang="en-GB" sz="800" b="1" kern="120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                                  7/9</a:t>
                      </a:r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F4005229-5D17-4BBE-907F-DCF8AC4E7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127" y="5308693"/>
            <a:ext cx="1771897" cy="151468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D79C5E5-AFA6-4E75-94B8-06AA38C5C4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5674" y="1088845"/>
            <a:ext cx="3165034" cy="1028916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29F97D5-6D6C-4EBD-A9E0-6B95F5A3368F}"/>
              </a:ext>
            </a:extLst>
          </p:cNvPr>
          <p:cNvCxnSpPr/>
          <p:nvPr/>
        </p:nvCxnSpPr>
        <p:spPr>
          <a:xfrm flipH="1">
            <a:off x="6920753" y="1649506"/>
            <a:ext cx="1030941" cy="224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0AE48D0-07F7-4B2E-911C-A4A3A4683309}"/>
              </a:ext>
            </a:extLst>
          </p:cNvPr>
          <p:cNvCxnSpPr/>
          <p:nvPr/>
        </p:nvCxnSpPr>
        <p:spPr>
          <a:xfrm>
            <a:off x="7288306" y="1603303"/>
            <a:ext cx="0" cy="201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917FA15-5619-4B0B-910B-B3C5E89202F6}"/>
              </a:ext>
            </a:extLst>
          </p:cNvPr>
          <p:cNvCxnSpPr/>
          <p:nvPr/>
        </p:nvCxnSpPr>
        <p:spPr>
          <a:xfrm>
            <a:off x="7655859" y="1603303"/>
            <a:ext cx="295835" cy="270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29E7AB6-0139-4A1D-8616-A88F24F6B241}"/>
              </a:ext>
            </a:extLst>
          </p:cNvPr>
          <p:cNvCxnSpPr/>
          <p:nvPr/>
        </p:nvCxnSpPr>
        <p:spPr>
          <a:xfrm flipH="1">
            <a:off x="8376773" y="1603303"/>
            <a:ext cx="103839" cy="270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A8AA53D-2055-42CB-8208-C517D83D7B81}"/>
              </a:ext>
            </a:extLst>
          </p:cNvPr>
          <p:cNvCxnSpPr/>
          <p:nvPr/>
        </p:nvCxnSpPr>
        <p:spPr>
          <a:xfrm>
            <a:off x="8937812" y="1603303"/>
            <a:ext cx="233082" cy="201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6EAFEDA6-7616-44BB-BBC7-9494518EA6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8812" y="2518068"/>
            <a:ext cx="2885764" cy="1107248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DF57C4C-C545-49DD-9157-34CB7C5DD6E8}"/>
              </a:ext>
            </a:extLst>
          </p:cNvPr>
          <p:cNvSpPr txBox="1"/>
          <p:nvPr/>
        </p:nvSpPr>
        <p:spPr>
          <a:xfrm>
            <a:off x="6920753" y="2754579"/>
            <a:ext cx="2510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&gt;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6D51348-5420-46BB-9CBC-7266942509E9}"/>
              </a:ext>
            </a:extLst>
          </p:cNvPr>
          <p:cNvSpPr txBox="1"/>
          <p:nvPr/>
        </p:nvSpPr>
        <p:spPr>
          <a:xfrm>
            <a:off x="6920753" y="3227294"/>
            <a:ext cx="2510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&gt;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F1B647D-81A3-458A-88E9-AF30EAE218C3}"/>
              </a:ext>
            </a:extLst>
          </p:cNvPr>
          <p:cNvSpPr txBox="1"/>
          <p:nvPr/>
        </p:nvSpPr>
        <p:spPr>
          <a:xfrm>
            <a:off x="8776446" y="2678422"/>
            <a:ext cx="2061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&gt;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E5C87C9-2204-4C14-B792-4238F98883BB}"/>
              </a:ext>
            </a:extLst>
          </p:cNvPr>
          <p:cNvSpPr txBox="1"/>
          <p:nvPr/>
        </p:nvSpPr>
        <p:spPr>
          <a:xfrm>
            <a:off x="8776446" y="3179499"/>
            <a:ext cx="2061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&gt;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B514EDDD-AC13-4405-9960-9390FA9936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9763" y="4826747"/>
            <a:ext cx="1930849" cy="191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16816</TotalTime>
  <Words>310</Words>
  <Application>Microsoft Office PowerPoint</Application>
  <PresentationFormat>A4 Paper (210x297 mm)</PresentationFormat>
  <Paragraphs>89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Letter-join Basic 36</vt:lpstr>
      <vt:lpstr>Times New Roman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Naomi Waring</cp:lastModifiedBy>
  <cp:revision>112</cp:revision>
  <cp:lastPrinted>2024-10-14T08:11:23Z</cp:lastPrinted>
  <dcterms:created xsi:type="dcterms:W3CDTF">2017-10-15T20:56:30Z</dcterms:created>
  <dcterms:modified xsi:type="dcterms:W3CDTF">2024-11-21T14:33:07Z</dcterms:modified>
</cp:coreProperties>
</file>