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>
        <p:scale>
          <a:sx n="83" d="100"/>
          <a:sy n="83" d="100"/>
        </p:scale>
        <p:origin x="11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683410"/>
              </p:ext>
            </p:extLst>
          </p:nvPr>
        </p:nvGraphicFramePr>
        <p:xfrm>
          <a:off x="131657" y="412377"/>
          <a:ext cx="2636838" cy="6408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8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Compass Points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An instrument that shows direction (</a:t>
                      </a:r>
                      <a:r>
                        <a:rPr lang="en-GB" sz="800" kern="1200" dirty="0" err="1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eg</a:t>
                      </a: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North, East, South, West) </a:t>
                      </a:r>
                      <a:endParaRPr lang="en-GB" sz="800" dirty="0">
                        <a:effectLst/>
                        <a:latin typeface="XCCW Joined 1a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Coordinates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group of numbers used to indicate the position of a point, line or plane. </a:t>
                      </a:r>
                      <a:endParaRPr lang="en-GB" sz="800" dirty="0">
                        <a:effectLst/>
                        <a:latin typeface="XCCW Joined 1a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GMT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Greenwich Mean Time is the local mean time at Royal Observatory in Greenwich, London counted from midnight.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Grid References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map reference indicating a location in terms of a series of vertical and horizontal grid lines.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Immigration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action of coming to live permanently in a foreign country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Poverty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state of being extremely poor.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Prime Meridian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Imaginary line from the North to the South Pole passing through Greenwich in London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Refugee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person who has escaped from their own country for a political, religious or economic reason or because of war.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Residential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place where people live with roads, facilities and work places.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3739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place where people come to live.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  <a:tr h="3739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Tourism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Business of providing services such as transport, places to stay or entertainment for people on holiday.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1364989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838181"/>
              </p:ext>
            </p:extLst>
          </p:nvPr>
        </p:nvGraphicFramePr>
        <p:xfrm>
          <a:off x="2857272" y="3028645"/>
          <a:ext cx="3274264" cy="34738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6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6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8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62938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XCCW Joined 1a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516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XCCW Joined 1a" panose="03050602040000000000" pitchFamily="66" charset="0"/>
                        </a:rPr>
                        <a:t>1</a:t>
                      </a:r>
                      <a:endParaRPr lang="en-GB" altLang="en-GB" sz="1000" b="0" dirty="0">
                        <a:latin typeface="XCCW Joined 1a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XCCW Joined 1a" panose="03050602040000000000" pitchFamily="66" charset="0"/>
                        </a:rPr>
                        <a:t>Y1 Coastlines </a:t>
                      </a:r>
                      <a:endParaRPr lang="en-GB" sz="8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The coastline is the land at the edge of an island. Britain is an island and you enter via the coastline from the sea.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931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XCCW Joined 1a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XCCW Joined 1a" panose="03050602040000000000" pitchFamily="66" charset="0"/>
                        </a:rPr>
                        <a:t>Y2 Sail the Seven Seas </a:t>
                      </a:r>
                      <a:endParaRPr lang="en-GB" sz="8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The world is split into seven continent and each of these continents are divided into multiple countries.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556358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XCCW Joined 1a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XCCW Joined 1a" panose="03050602040000000000" pitchFamily="66" charset="0"/>
                        </a:rPr>
                        <a:t>Y3 Greece  </a:t>
                      </a:r>
                      <a:endParaRPr lang="en-GB" sz="8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Greece is a country in Europe. Its capital city is Athens and this is where the government reside.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358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XCCW Joined 1a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XCCW Joined 1a" panose="03050602040000000000" pitchFamily="66" charset="0"/>
                        </a:rPr>
                        <a:t>Y4 Misty Mountain  Sierra </a:t>
                      </a:r>
                    </a:p>
                    <a:p>
                      <a:endParaRPr lang="en-GB" sz="8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There are aspects of physical geography such as mountains and rivers that can make travelling across Europe tricky.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344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XCCW Joined 1a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XCCW Joined 1a" panose="03050602040000000000" pitchFamily="66" charset="0"/>
                        </a:rPr>
                        <a:t>Y5 What makes Britain great </a:t>
                      </a:r>
                    </a:p>
                    <a:p>
                      <a:endParaRPr lang="en-GB" sz="8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The United Kingdom is a country in the continent of Europe.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977758"/>
              </p:ext>
            </p:extLst>
          </p:nvPr>
        </p:nvGraphicFramePr>
        <p:xfrm>
          <a:off x="6185407" y="365117"/>
          <a:ext cx="3656765" cy="53306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05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6840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9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Europe is a one of the world continents and is made up of 44 countries. It is in the Northern hemisphere.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A capital city is the place that functions as the seat of government and administrative centre of a country.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66214">
                <a:tc>
                  <a:txBody>
                    <a:bodyPr/>
                    <a:lstStyle/>
                    <a:p>
                      <a:r>
                        <a:rPr lang="en-US" sz="12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9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Major capital cities such as London, Paris, Berlin, Rome, Amsterdam, Madrid, Stockholm are all capital cities in Europe.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The Earth is split into horizontal lines of latitude and vertical lines of longitude</a:t>
                      </a:r>
                      <a:endParaRPr lang="en-GB" sz="900" dirty="0">
                        <a:effectLst/>
                        <a:latin typeface="XCCW Joined 1a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267325">
                <a:tc>
                  <a:txBody>
                    <a:bodyPr/>
                    <a:lstStyle/>
                    <a:p>
                      <a:r>
                        <a:rPr lang="en-US" sz="12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9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Prime Meriden is an imaginary line from the North to the South Pole that divides the Earth into 2 equal parts and runs through Greenwich, London.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534650">
                <a:tc>
                  <a:txBody>
                    <a:bodyPr/>
                    <a:lstStyle/>
                    <a:p>
                      <a:r>
                        <a:rPr lang="en-US" sz="1200" b="0" dirty="0"/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9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Greenwich Mean Time (GMT) is the yearly average of the time each day when the Sun crosses the Prime Meriden and we use this to set time.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466886">
                <a:tc>
                  <a:txBody>
                    <a:bodyPr/>
                    <a:lstStyle/>
                    <a:p>
                      <a:r>
                        <a:rPr lang="en-GB" altLang="en-GB" sz="1200" b="0" dirty="0"/>
                        <a:t>7</a:t>
                      </a:r>
                      <a:endParaRPr lang="en-US" sz="12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9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Europe is a wealthy continent and many people seek refugee here from other nations where they may be fleeing persecution.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439615">
                <a:tc>
                  <a:txBody>
                    <a:bodyPr/>
                    <a:lstStyle/>
                    <a:p>
                      <a:r>
                        <a:rPr lang="en-US" sz="1200" b="0" dirty="0"/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9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Many travel across the English channel to reach safety and face difficult journeys to be here.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  <a:tr h="433754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XCCW Joined 1a" panose="03050602040000000000" pitchFamily="66" charset="0"/>
                        </a:rPr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9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cross the channel there is also an underground rail tunnel called the Channel Tunnel. This links the UK with the rest of Europe without having to sail or fly.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576520154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10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There are laws protecting each country known as immigration laws that say who can and cannot enter your country to live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796219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1631576" y="36696"/>
            <a:ext cx="5549153" cy="31792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latin typeface="CCW Cursive Writing 1" panose="03050602040000000000" pitchFamily="66" charset="0"/>
              </a:rPr>
              <a:t>Europe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pic>
        <p:nvPicPr>
          <p:cNvPr id="11" name="Picture 10" descr="C:\Users\nwaring\AppData\Local\Microsoft\Windows\INetCache\Content.MSO\2380FA8C.tmp">
            <a:extLst>
              <a:ext uri="{FF2B5EF4-FFF2-40B4-BE49-F238E27FC236}">
                <a16:creationId xmlns:a16="http://schemas.microsoft.com/office/drawing/2014/main" id="{CC6FFE80-6EEF-4000-9F0F-253CC380AD1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495" y="556252"/>
            <a:ext cx="3409315" cy="2270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5968</TotalTime>
  <Words>548</Words>
  <Application>Microsoft Office PowerPoint</Application>
  <PresentationFormat>A4 Paper (210x297 mm)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CCW Cursive Writing 1</vt:lpstr>
      <vt:lpstr>Symbol</vt:lpstr>
      <vt:lpstr>Times New Roman</vt:lpstr>
      <vt:lpstr>XCCW Joined 1a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Naomi Waring</cp:lastModifiedBy>
  <cp:revision>80</cp:revision>
  <cp:lastPrinted>2017-10-30T10:21:12Z</cp:lastPrinted>
  <dcterms:created xsi:type="dcterms:W3CDTF">2017-10-15T20:56:30Z</dcterms:created>
  <dcterms:modified xsi:type="dcterms:W3CDTF">2025-01-02T12:00:33Z</dcterms:modified>
</cp:coreProperties>
</file>