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906000" cy="6858000" type="A4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27"/>
  </p:normalViewPr>
  <p:slideViewPr>
    <p:cSldViewPr snapToGrid="0" snapToObjects="1">
      <p:cViewPr varScale="1">
        <p:scale>
          <a:sx n="86" d="100"/>
          <a:sy n="86" d="100"/>
        </p:scale>
        <p:origin x="104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obhan McLeod" userId="aec265ac-8142-406d-a020-22a2084a2f1e" providerId="ADAL" clId="{A288C1C9-41FB-4EBB-BAAB-881D934CEA72}"/>
    <pc:docChg chg="undo custSel addSld modSld">
      <pc:chgData name="Siobhan McLeod" userId="aec265ac-8142-406d-a020-22a2084a2f1e" providerId="ADAL" clId="{A288C1C9-41FB-4EBB-BAAB-881D934CEA72}" dt="2024-11-17T20:20:13.312" v="921" actId="20577"/>
      <pc:docMkLst>
        <pc:docMk/>
      </pc:docMkLst>
      <pc:sldChg chg="addSp delSp modSp add">
        <pc:chgData name="Siobhan McLeod" userId="aec265ac-8142-406d-a020-22a2084a2f1e" providerId="ADAL" clId="{A288C1C9-41FB-4EBB-BAAB-881D934CEA72}" dt="2024-11-17T20:20:13.312" v="921" actId="20577"/>
        <pc:sldMkLst>
          <pc:docMk/>
          <pc:sldMk cId="3022561705" sldId="257"/>
        </pc:sldMkLst>
        <pc:spChg chg="mod">
          <ac:chgData name="Siobhan McLeod" userId="aec265ac-8142-406d-a020-22a2084a2f1e" providerId="ADAL" clId="{A288C1C9-41FB-4EBB-BAAB-881D934CEA72}" dt="2024-11-13T21:20:04.168" v="39" actId="14100"/>
          <ac:spMkLst>
            <pc:docMk/>
            <pc:sldMk cId="3022561705" sldId="257"/>
            <ac:spMk id="9" creationId="{B4B651D5-66AC-4685-ACBB-E250E3E48AAA}"/>
          </ac:spMkLst>
        </pc:spChg>
        <pc:graphicFrameChg chg="mod modGraphic">
          <ac:chgData name="Siobhan McLeod" userId="aec265ac-8142-406d-a020-22a2084a2f1e" providerId="ADAL" clId="{A288C1C9-41FB-4EBB-BAAB-881D934CEA72}" dt="2024-11-17T20:15:11.483" v="671" actId="20577"/>
          <ac:graphicFrameMkLst>
            <pc:docMk/>
            <pc:sldMk cId="3022561705" sldId="257"/>
            <ac:graphicFrameMk id="3" creationId="{00000000-0000-0000-0000-000000000000}"/>
          </ac:graphicFrameMkLst>
        </pc:graphicFrameChg>
        <pc:graphicFrameChg chg="mod modGraphic">
          <ac:chgData name="Siobhan McLeod" userId="aec265ac-8142-406d-a020-22a2084a2f1e" providerId="ADAL" clId="{A288C1C9-41FB-4EBB-BAAB-881D934CEA72}" dt="2024-11-17T20:18:18.711" v="859" actId="255"/>
          <ac:graphicFrameMkLst>
            <pc:docMk/>
            <pc:sldMk cId="3022561705" sldId="257"/>
            <ac:graphicFrameMk id="8" creationId="{87A16600-9CE5-7D4D-9238-FE903140D703}"/>
          </ac:graphicFrameMkLst>
        </pc:graphicFrameChg>
        <pc:graphicFrameChg chg="mod modGraphic">
          <ac:chgData name="Siobhan McLeod" userId="aec265ac-8142-406d-a020-22a2084a2f1e" providerId="ADAL" clId="{A288C1C9-41FB-4EBB-BAAB-881D934CEA72}" dt="2024-11-17T20:14:44.402" v="605" actId="14100"/>
          <ac:graphicFrameMkLst>
            <pc:docMk/>
            <pc:sldMk cId="3022561705" sldId="257"/>
            <ac:graphicFrameMk id="11" creationId="{FEF134E6-305B-4EEC-9B65-15EE6D7DB7A4}"/>
          </ac:graphicFrameMkLst>
        </pc:graphicFrameChg>
        <pc:graphicFrameChg chg="modGraphic">
          <ac:chgData name="Siobhan McLeod" userId="aec265ac-8142-406d-a020-22a2084a2f1e" providerId="ADAL" clId="{A288C1C9-41FB-4EBB-BAAB-881D934CEA72}" dt="2024-11-17T20:20:13.312" v="921" actId="20577"/>
          <ac:graphicFrameMkLst>
            <pc:docMk/>
            <pc:sldMk cId="3022561705" sldId="257"/>
            <ac:graphicFrameMk id="13" creationId="{D619386D-851B-45DE-AD4F-CF6D138AC316}"/>
          </ac:graphicFrameMkLst>
        </pc:graphicFrameChg>
        <pc:picChg chg="del">
          <ac:chgData name="Siobhan McLeod" userId="aec265ac-8142-406d-a020-22a2084a2f1e" providerId="ADAL" clId="{A288C1C9-41FB-4EBB-BAAB-881D934CEA72}" dt="2024-11-13T21:20:19.600" v="47" actId="478"/>
          <ac:picMkLst>
            <pc:docMk/>
            <pc:sldMk cId="3022561705" sldId="257"/>
            <ac:picMk id="5" creationId="{72DDE25D-3C6A-4F86-869A-BA51E9704489}"/>
          </ac:picMkLst>
        </pc:picChg>
        <pc:picChg chg="add mod">
          <ac:chgData name="Siobhan McLeod" userId="aec265ac-8142-406d-a020-22a2084a2f1e" providerId="ADAL" clId="{A288C1C9-41FB-4EBB-BAAB-881D934CEA72}" dt="2024-11-17T20:14:47.348" v="606" actId="1076"/>
          <ac:picMkLst>
            <pc:docMk/>
            <pc:sldMk cId="3022561705" sldId="257"/>
            <ac:picMk id="5" creationId="{87E0471A-1059-4A35-BC27-27AD1E940E47}"/>
          </ac:picMkLst>
        </pc:picChg>
        <pc:picChg chg="add mod">
          <ac:chgData name="Siobhan McLeod" userId="aec265ac-8142-406d-a020-22a2084a2f1e" providerId="ADAL" clId="{A288C1C9-41FB-4EBB-BAAB-881D934CEA72}" dt="2024-11-17T20:13:34.927" v="596" actId="1076"/>
          <ac:picMkLst>
            <pc:docMk/>
            <pc:sldMk cId="3022561705" sldId="257"/>
            <ac:picMk id="6" creationId="{39D1EC7E-3988-4673-A32F-6EAE113E0B40}"/>
          </ac:picMkLst>
        </pc:picChg>
        <pc:picChg chg="add mod">
          <ac:chgData name="Siobhan McLeod" userId="aec265ac-8142-406d-a020-22a2084a2f1e" providerId="ADAL" clId="{A288C1C9-41FB-4EBB-BAAB-881D934CEA72}" dt="2024-11-17T20:16:33.020" v="727" actId="14100"/>
          <ac:picMkLst>
            <pc:docMk/>
            <pc:sldMk cId="3022561705" sldId="257"/>
            <ac:picMk id="7" creationId="{3299421E-49E1-4585-9263-C193A277DF2C}"/>
          </ac:picMkLst>
        </pc:picChg>
        <pc:picChg chg="del">
          <ac:chgData name="Siobhan McLeod" userId="aec265ac-8142-406d-a020-22a2084a2f1e" providerId="ADAL" clId="{A288C1C9-41FB-4EBB-BAAB-881D934CEA72}" dt="2024-11-13T21:20:35.442" v="54" actId="478"/>
          <ac:picMkLst>
            <pc:docMk/>
            <pc:sldMk cId="3022561705" sldId="257"/>
            <ac:picMk id="7" creationId="{8F867D91-6A74-442B-8491-2757CE1ED36E}"/>
          </ac:picMkLst>
        </pc:picChg>
        <pc:picChg chg="add mod">
          <ac:chgData name="Siobhan McLeod" userId="aec265ac-8142-406d-a020-22a2084a2f1e" providerId="ADAL" clId="{A288C1C9-41FB-4EBB-BAAB-881D934CEA72}" dt="2024-11-17T20:19:55.287" v="900" actId="1076"/>
          <ac:picMkLst>
            <pc:docMk/>
            <pc:sldMk cId="3022561705" sldId="257"/>
            <ac:picMk id="10" creationId="{2030FA2A-7B8B-4795-AAD7-9E90898B5BEE}"/>
          </ac:picMkLst>
        </pc:picChg>
        <pc:picChg chg="del">
          <ac:chgData name="Siobhan McLeod" userId="aec265ac-8142-406d-a020-22a2084a2f1e" providerId="ADAL" clId="{A288C1C9-41FB-4EBB-BAAB-881D934CEA72}" dt="2024-11-13T21:20:20.336" v="48" actId="478"/>
          <ac:picMkLst>
            <pc:docMk/>
            <pc:sldMk cId="3022561705" sldId="257"/>
            <ac:picMk id="10" creationId="{51928778-B47D-45ED-8586-22ECA25D668B}"/>
          </ac:picMkLst>
        </pc:picChg>
        <pc:picChg chg="del">
          <ac:chgData name="Siobhan McLeod" userId="aec265ac-8142-406d-a020-22a2084a2f1e" providerId="ADAL" clId="{A288C1C9-41FB-4EBB-BAAB-881D934CEA72}" dt="2024-11-13T21:20:06.793" v="41" actId="478"/>
          <ac:picMkLst>
            <pc:docMk/>
            <pc:sldMk cId="3022561705" sldId="257"/>
            <ac:picMk id="12" creationId="{65D4F870-6AE3-4FD4-AFE8-39EFBE7516DC}"/>
          </ac:picMkLst>
        </pc:picChg>
        <pc:picChg chg="del">
          <ac:chgData name="Siobhan McLeod" userId="aec265ac-8142-406d-a020-22a2084a2f1e" providerId="ADAL" clId="{A288C1C9-41FB-4EBB-BAAB-881D934CEA72}" dt="2024-11-13T21:20:37.004" v="55" actId="478"/>
          <ac:picMkLst>
            <pc:docMk/>
            <pc:sldMk cId="3022561705" sldId="257"/>
            <ac:picMk id="14" creationId="{C21EFC1E-CDD1-4015-A69E-A287BDF86372}"/>
          </ac:picMkLst>
        </pc:picChg>
        <pc:picChg chg="del">
          <ac:chgData name="Siobhan McLeod" userId="aec265ac-8142-406d-a020-22a2084a2f1e" providerId="ADAL" clId="{A288C1C9-41FB-4EBB-BAAB-881D934CEA72}" dt="2024-11-13T21:20:21.493" v="49" actId="478"/>
          <ac:picMkLst>
            <pc:docMk/>
            <pc:sldMk cId="3022561705" sldId="257"/>
            <ac:picMk id="15" creationId="{56043677-B94B-4B80-97FF-920D9E4B1DB3}"/>
          </ac:picMkLst>
        </pc:picChg>
        <pc:picChg chg="del">
          <ac:chgData name="Siobhan McLeod" userId="aec265ac-8142-406d-a020-22a2084a2f1e" providerId="ADAL" clId="{A288C1C9-41FB-4EBB-BAAB-881D934CEA72}" dt="2024-11-13T21:20:37.560" v="56" actId="478"/>
          <ac:picMkLst>
            <pc:docMk/>
            <pc:sldMk cId="3022561705" sldId="257"/>
            <ac:picMk id="16" creationId="{E5791712-95BE-4865-9D30-5555212A7E0B}"/>
          </ac:picMkLst>
        </pc:picChg>
        <pc:picChg chg="del">
          <ac:chgData name="Siobhan McLeod" userId="aec265ac-8142-406d-a020-22a2084a2f1e" providerId="ADAL" clId="{A288C1C9-41FB-4EBB-BAAB-881D934CEA72}" dt="2024-11-13T21:20:38.454" v="57" actId="478"/>
          <ac:picMkLst>
            <pc:docMk/>
            <pc:sldMk cId="3022561705" sldId="257"/>
            <ac:picMk id="17" creationId="{DBC6CD1B-7CC8-45CD-8AAE-31BFB507254C}"/>
          </ac:picMkLst>
        </pc:picChg>
        <pc:picChg chg="del">
          <ac:chgData name="Siobhan McLeod" userId="aec265ac-8142-406d-a020-22a2084a2f1e" providerId="ADAL" clId="{A288C1C9-41FB-4EBB-BAAB-881D934CEA72}" dt="2024-11-13T21:20:33.299" v="52" actId="478"/>
          <ac:picMkLst>
            <pc:docMk/>
            <pc:sldMk cId="3022561705" sldId="257"/>
            <ac:picMk id="19" creationId="{3422311D-B3F7-42B5-A442-61A9224A690E}"/>
          </ac:picMkLst>
        </pc:picChg>
        <pc:picChg chg="del">
          <ac:chgData name="Siobhan McLeod" userId="aec265ac-8142-406d-a020-22a2084a2f1e" providerId="ADAL" clId="{A288C1C9-41FB-4EBB-BAAB-881D934CEA72}" dt="2024-11-13T21:20:34.491" v="53" actId="478"/>
          <ac:picMkLst>
            <pc:docMk/>
            <pc:sldMk cId="3022561705" sldId="257"/>
            <ac:picMk id="21" creationId="{0B49A704-CBA2-4C47-BE00-3F3D95683975}"/>
          </ac:picMkLst>
        </pc:picChg>
        <pc:picChg chg="del">
          <ac:chgData name="Siobhan McLeod" userId="aec265ac-8142-406d-a020-22a2084a2f1e" providerId="ADAL" clId="{A288C1C9-41FB-4EBB-BAAB-881D934CEA72}" dt="2024-11-13T21:20:05.905" v="40" actId="478"/>
          <ac:picMkLst>
            <pc:docMk/>
            <pc:sldMk cId="3022561705" sldId="257"/>
            <ac:picMk id="22" creationId="{73588198-5CAA-464F-B1D1-34DD48E289F0}"/>
          </ac:picMkLst>
        </pc:picChg>
        <pc:picChg chg="del">
          <ac:chgData name="Siobhan McLeod" userId="aec265ac-8142-406d-a020-22a2084a2f1e" providerId="ADAL" clId="{A288C1C9-41FB-4EBB-BAAB-881D934CEA72}" dt="2024-11-13T21:20:07.570" v="42" actId="478"/>
          <ac:picMkLst>
            <pc:docMk/>
            <pc:sldMk cId="3022561705" sldId="257"/>
            <ac:picMk id="23" creationId="{506C0034-DE07-4B0D-8C64-8BE01DC71BDC}"/>
          </ac:picMkLst>
        </pc:picChg>
      </pc:sldChg>
    </pc:docChg>
  </pc:docChgLst>
  <pc:docChgLst>
    <pc:chgData name="Siobhan McLeod" userId="aec265ac-8142-406d-a020-22a2084a2f1e" providerId="ADAL" clId="{4955C4A5-9703-497E-AA15-3B8C847FADFD}"/>
    <pc:docChg chg="undo custSel addSld modSld sldOrd">
      <pc:chgData name="Siobhan McLeod" userId="aec265ac-8142-406d-a020-22a2084a2f1e" providerId="ADAL" clId="{4955C4A5-9703-497E-AA15-3B8C847FADFD}" dt="2024-12-10T08:24:29.868" v="886" actId="1076"/>
      <pc:docMkLst>
        <pc:docMk/>
      </pc:docMkLst>
      <pc:sldChg chg="addSp delSp modSp add ord">
        <pc:chgData name="Siobhan McLeod" userId="aec265ac-8142-406d-a020-22a2084a2f1e" providerId="ADAL" clId="{4955C4A5-9703-497E-AA15-3B8C847FADFD}" dt="2024-12-10T08:24:29.868" v="886" actId="1076"/>
        <pc:sldMkLst>
          <pc:docMk/>
          <pc:sldMk cId="170825043" sldId="258"/>
        </pc:sldMkLst>
        <pc:spChg chg="mod">
          <ac:chgData name="Siobhan McLeod" userId="aec265ac-8142-406d-a020-22a2084a2f1e" providerId="ADAL" clId="{4955C4A5-9703-497E-AA15-3B8C847FADFD}" dt="2024-12-09T20:03:25.177" v="12" actId="20577"/>
          <ac:spMkLst>
            <pc:docMk/>
            <pc:sldMk cId="170825043" sldId="258"/>
            <ac:spMk id="9" creationId="{B4B651D5-66AC-4685-ACBB-E250E3E48AAA}"/>
          </ac:spMkLst>
        </pc:spChg>
        <pc:graphicFrameChg chg="modGraphic">
          <ac:chgData name="Siobhan McLeod" userId="aec265ac-8142-406d-a020-22a2084a2f1e" providerId="ADAL" clId="{4955C4A5-9703-497E-AA15-3B8C847FADFD}" dt="2024-12-09T20:06:46.453" v="455" actId="20577"/>
          <ac:graphicFrameMkLst>
            <pc:docMk/>
            <pc:sldMk cId="170825043" sldId="258"/>
            <ac:graphicFrameMk id="3" creationId="{00000000-0000-0000-0000-000000000000}"/>
          </ac:graphicFrameMkLst>
        </pc:graphicFrameChg>
        <pc:graphicFrameChg chg="add del modGraphic">
          <ac:chgData name="Siobhan McLeod" userId="aec265ac-8142-406d-a020-22a2084a2f1e" providerId="ADAL" clId="{4955C4A5-9703-497E-AA15-3B8C847FADFD}" dt="2024-12-09T20:04:52.370" v="212" actId="20577"/>
          <ac:graphicFrameMkLst>
            <pc:docMk/>
            <pc:sldMk cId="170825043" sldId="258"/>
            <ac:graphicFrameMk id="4" creationId="{00000000-0000-0000-0000-000000000000}"/>
          </ac:graphicFrameMkLst>
        </pc:graphicFrameChg>
        <pc:graphicFrameChg chg="modGraphic">
          <ac:chgData name="Siobhan McLeod" userId="aec265ac-8142-406d-a020-22a2084a2f1e" providerId="ADAL" clId="{4955C4A5-9703-497E-AA15-3B8C847FADFD}" dt="2024-12-09T20:06:24.366" v="419" actId="20577"/>
          <ac:graphicFrameMkLst>
            <pc:docMk/>
            <pc:sldMk cId="170825043" sldId="258"/>
            <ac:graphicFrameMk id="8" creationId="{87A16600-9CE5-7D4D-9238-FE903140D703}"/>
          </ac:graphicFrameMkLst>
        </pc:graphicFrameChg>
        <pc:graphicFrameChg chg="add del mod modGraphic">
          <ac:chgData name="Siobhan McLeod" userId="aec265ac-8142-406d-a020-22a2084a2f1e" providerId="ADAL" clId="{4955C4A5-9703-497E-AA15-3B8C847FADFD}" dt="2024-12-10T08:23:30.514" v="814" actId="20577"/>
          <ac:graphicFrameMkLst>
            <pc:docMk/>
            <pc:sldMk cId="170825043" sldId="258"/>
            <ac:graphicFrameMk id="11" creationId="{FEF134E6-305B-4EEC-9B65-15EE6D7DB7A4}"/>
          </ac:graphicFrameMkLst>
        </pc:graphicFrameChg>
        <pc:graphicFrameChg chg="modGraphic">
          <ac:chgData name="Siobhan McLeod" userId="aec265ac-8142-406d-a020-22a2084a2f1e" providerId="ADAL" clId="{4955C4A5-9703-497E-AA15-3B8C847FADFD}" dt="2024-12-10T08:24:03.732" v="883" actId="20577"/>
          <ac:graphicFrameMkLst>
            <pc:docMk/>
            <pc:sldMk cId="170825043" sldId="258"/>
            <ac:graphicFrameMk id="13" creationId="{D619386D-851B-45DE-AD4F-CF6D138AC316}"/>
          </ac:graphicFrameMkLst>
        </pc:graphicFrameChg>
        <pc:picChg chg="del">
          <ac:chgData name="Siobhan McLeod" userId="aec265ac-8142-406d-a020-22a2084a2f1e" providerId="ADAL" clId="{4955C4A5-9703-497E-AA15-3B8C847FADFD}" dt="2024-12-09T20:06:52.880" v="456" actId="478"/>
          <ac:picMkLst>
            <pc:docMk/>
            <pc:sldMk cId="170825043" sldId="258"/>
            <ac:picMk id="5" creationId="{72DDE25D-3C6A-4F86-869A-BA51E9704489}"/>
          </ac:picMkLst>
        </pc:picChg>
        <pc:picChg chg="add mod">
          <ac:chgData name="Siobhan McLeod" userId="aec265ac-8142-406d-a020-22a2084a2f1e" providerId="ADAL" clId="{4955C4A5-9703-497E-AA15-3B8C847FADFD}" dt="2024-12-10T08:23:33.878" v="815" actId="1076"/>
          <ac:picMkLst>
            <pc:docMk/>
            <pc:sldMk cId="170825043" sldId="258"/>
            <ac:picMk id="5" creationId="{83F365FE-2816-4734-94E5-019AA0B882D3}"/>
          </ac:picMkLst>
        </pc:picChg>
        <pc:picChg chg="add mod">
          <ac:chgData name="Siobhan McLeod" userId="aec265ac-8142-406d-a020-22a2084a2f1e" providerId="ADAL" clId="{4955C4A5-9703-497E-AA15-3B8C847FADFD}" dt="2024-12-10T08:20:35.833" v="544" actId="1076"/>
          <ac:picMkLst>
            <pc:docMk/>
            <pc:sldMk cId="170825043" sldId="258"/>
            <ac:picMk id="6" creationId="{2CE91870-02F4-412B-88B8-6876407985B0}"/>
          </ac:picMkLst>
        </pc:picChg>
        <pc:picChg chg="del">
          <ac:chgData name="Siobhan McLeod" userId="aec265ac-8142-406d-a020-22a2084a2f1e" providerId="ADAL" clId="{4955C4A5-9703-497E-AA15-3B8C847FADFD}" dt="2024-12-09T20:07:00.817" v="462" actId="478"/>
          <ac:picMkLst>
            <pc:docMk/>
            <pc:sldMk cId="170825043" sldId="258"/>
            <ac:picMk id="7" creationId="{8F867D91-6A74-442B-8491-2757CE1ED36E}"/>
          </ac:picMkLst>
        </pc:picChg>
        <pc:picChg chg="add mod">
          <ac:chgData name="Siobhan McLeod" userId="aec265ac-8142-406d-a020-22a2084a2f1e" providerId="ADAL" clId="{4955C4A5-9703-497E-AA15-3B8C847FADFD}" dt="2024-12-10T08:21:44.312" v="652" actId="1076"/>
          <ac:picMkLst>
            <pc:docMk/>
            <pc:sldMk cId="170825043" sldId="258"/>
            <ac:picMk id="7" creationId="{E69F7F53-BA99-42FF-A47A-DA135DB11784}"/>
          </ac:picMkLst>
        </pc:picChg>
        <pc:picChg chg="del">
          <ac:chgData name="Siobhan McLeod" userId="aec265ac-8142-406d-a020-22a2084a2f1e" providerId="ADAL" clId="{4955C4A5-9703-497E-AA15-3B8C847FADFD}" dt="2024-12-09T20:07:02.170" v="463" actId="478"/>
          <ac:picMkLst>
            <pc:docMk/>
            <pc:sldMk cId="170825043" sldId="258"/>
            <ac:picMk id="10" creationId="{51928778-B47D-45ED-8586-22ECA25D668B}"/>
          </ac:picMkLst>
        </pc:picChg>
        <pc:picChg chg="add mod">
          <ac:chgData name="Siobhan McLeod" userId="aec265ac-8142-406d-a020-22a2084a2f1e" providerId="ADAL" clId="{4955C4A5-9703-497E-AA15-3B8C847FADFD}" dt="2024-12-10T08:23:21.771" v="811" actId="1076"/>
          <ac:picMkLst>
            <pc:docMk/>
            <pc:sldMk cId="170825043" sldId="258"/>
            <ac:picMk id="10" creationId="{E7D506C0-A2DA-4BEC-BE5F-B6734ED532BF}"/>
          </ac:picMkLst>
        </pc:picChg>
        <pc:picChg chg="del">
          <ac:chgData name="Siobhan McLeod" userId="aec265ac-8142-406d-a020-22a2084a2f1e" providerId="ADAL" clId="{4955C4A5-9703-497E-AA15-3B8C847FADFD}" dt="2024-12-09T20:07:05.941" v="467" actId="478"/>
          <ac:picMkLst>
            <pc:docMk/>
            <pc:sldMk cId="170825043" sldId="258"/>
            <ac:picMk id="12" creationId="{65D4F870-6AE3-4FD4-AFE8-39EFBE7516DC}"/>
          </ac:picMkLst>
        </pc:picChg>
        <pc:picChg chg="add mod">
          <ac:chgData name="Siobhan McLeod" userId="aec265ac-8142-406d-a020-22a2084a2f1e" providerId="ADAL" clId="{4955C4A5-9703-497E-AA15-3B8C847FADFD}" dt="2024-12-10T08:24:29.868" v="886" actId="1076"/>
          <ac:picMkLst>
            <pc:docMk/>
            <pc:sldMk cId="170825043" sldId="258"/>
            <ac:picMk id="12" creationId="{84FFC8F1-8E2A-47DC-B201-D537173CD58B}"/>
          </ac:picMkLst>
        </pc:picChg>
        <pc:picChg chg="del">
          <ac:chgData name="Siobhan McLeod" userId="aec265ac-8142-406d-a020-22a2084a2f1e" providerId="ADAL" clId="{4955C4A5-9703-497E-AA15-3B8C847FADFD}" dt="2024-12-09T20:06:57.713" v="459" actId="478"/>
          <ac:picMkLst>
            <pc:docMk/>
            <pc:sldMk cId="170825043" sldId="258"/>
            <ac:picMk id="14" creationId="{C21EFC1E-CDD1-4015-A69E-A287BDF86372}"/>
          </ac:picMkLst>
        </pc:picChg>
        <pc:picChg chg="del">
          <ac:chgData name="Siobhan McLeod" userId="aec265ac-8142-406d-a020-22a2084a2f1e" providerId="ADAL" clId="{4955C4A5-9703-497E-AA15-3B8C847FADFD}" dt="2024-12-09T20:06:56.853" v="458" actId="478"/>
          <ac:picMkLst>
            <pc:docMk/>
            <pc:sldMk cId="170825043" sldId="258"/>
            <ac:picMk id="15" creationId="{56043677-B94B-4B80-97FF-920D9E4B1DB3}"/>
          </ac:picMkLst>
        </pc:picChg>
        <pc:picChg chg="del">
          <ac:chgData name="Siobhan McLeod" userId="aec265ac-8142-406d-a020-22a2084a2f1e" providerId="ADAL" clId="{4955C4A5-9703-497E-AA15-3B8C847FADFD}" dt="2024-12-09T20:06:58.525" v="460" actId="478"/>
          <ac:picMkLst>
            <pc:docMk/>
            <pc:sldMk cId="170825043" sldId="258"/>
            <ac:picMk id="16" creationId="{E5791712-95BE-4865-9D30-5555212A7E0B}"/>
          </ac:picMkLst>
        </pc:picChg>
        <pc:picChg chg="del">
          <ac:chgData name="Siobhan McLeod" userId="aec265ac-8142-406d-a020-22a2084a2f1e" providerId="ADAL" clId="{4955C4A5-9703-497E-AA15-3B8C847FADFD}" dt="2024-12-09T20:06:59.581" v="461" actId="478"/>
          <ac:picMkLst>
            <pc:docMk/>
            <pc:sldMk cId="170825043" sldId="258"/>
            <ac:picMk id="17" creationId="{DBC6CD1B-7CC8-45CD-8AAE-31BFB507254C}"/>
          </ac:picMkLst>
        </pc:picChg>
        <pc:picChg chg="del">
          <ac:chgData name="Siobhan McLeod" userId="aec265ac-8142-406d-a020-22a2084a2f1e" providerId="ADAL" clId="{4955C4A5-9703-497E-AA15-3B8C847FADFD}" dt="2024-12-09T20:06:55.654" v="457" actId="478"/>
          <ac:picMkLst>
            <pc:docMk/>
            <pc:sldMk cId="170825043" sldId="258"/>
            <ac:picMk id="19" creationId="{3422311D-B3F7-42B5-A442-61A9224A690E}"/>
          </ac:picMkLst>
        </pc:picChg>
        <pc:picChg chg="del">
          <ac:chgData name="Siobhan McLeod" userId="aec265ac-8142-406d-a020-22a2084a2f1e" providerId="ADAL" clId="{4955C4A5-9703-497E-AA15-3B8C847FADFD}" dt="2024-12-09T20:07:03.176" v="464" actId="478"/>
          <ac:picMkLst>
            <pc:docMk/>
            <pc:sldMk cId="170825043" sldId="258"/>
            <ac:picMk id="21" creationId="{0B49A704-CBA2-4C47-BE00-3F3D95683975}"/>
          </ac:picMkLst>
        </pc:picChg>
        <pc:picChg chg="del">
          <ac:chgData name="Siobhan McLeod" userId="aec265ac-8142-406d-a020-22a2084a2f1e" providerId="ADAL" clId="{4955C4A5-9703-497E-AA15-3B8C847FADFD}" dt="2024-12-09T20:07:05.150" v="466" actId="478"/>
          <ac:picMkLst>
            <pc:docMk/>
            <pc:sldMk cId="170825043" sldId="258"/>
            <ac:picMk id="22" creationId="{73588198-5CAA-464F-B1D1-34DD48E289F0}"/>
          </ac:picMkLst>
        </pc:picChg>
        <pc:picChg chg="del">
          <ac:chgData name="Siobhan McLeod" userId="aec265ac-8142-406d-a020-22a2084a2f1e" providerId="ADAL" clId="{4955C4A5-9703-497E-AA15-3B8C847FADFD}" dt="2024-12-09T20:07:04.358" v="465" actId="478"/>
          <ac:picMkLst>
            <pc:docMk/>
            <pc:sldMk cId="170825043" sldId="258"/>
            <ac:picMk id="23" creationId="{506C0034-DE07-4B0D-8C64-8BE01DC71BDC}"/>
          </ac:picMkLst>
        </pc:picChg>
      </pc:sldChg>
    </pc:docChg>
  </pc:docChgLst>
  <pc:docChgLst>
    <pc:chgData name="Siobhan McLeod" userId="aec265ac-8142-406d-a020-22a2084a2f1e" providerId="ADAL" clId="{EC1C824B-62D5-49D8-A815-F1A48BA12F75}"/>
    <pc:docChg chg="undo custSel addSld modSld">
      <pc:chgData name="Siobhan McLeod" userId="aec265ac-8142-406d-a020-22a2084a2f1e" providerId="ADAL" clId="{EC1C824B-62D5-49D8-A815-F1A48BA12F75}" dt="2025-01-05T21:12:57.654" v="887" actId="20577"/>
      <pc:docMkLst>
        <pc:docMk/>
      </pc:docMkLst>
      <pc:sldChg chg="addSp delSp modSp add mod">
        <pc:chgData name="Siobhan McLeod" userId="aec265ac-8142-406d-a020-22a2084a2f1e" providerId="ADAL" clId="{EC1C824B-62D5-49D8-A815-F1A48BA12F75}" dt="2025-01-05T21:12:57.654" v="887" actId="20577"/>
        <pc:sldMkLst>
          <pc:docMk/>
          <pc:sldMk cId="4247554212" sldId="259"/>
        </pc:sldMkLst>
        <pc:spChg chg="mod">
          <ac:chgData name="Siobhan McLeod" userId="aec265ac-8142-406d-a020-22a2084a2f1e" providerId="ADAL" clId="{EC1C824B-62D5-49D8-A815-F1A48BA12F75}" dt="2025-01-05T21:02:27.482" v="45" actId="14100"/>
          <ac:spMkLst>
            <pc:docMk/>
            <pc:sldMk cId="4247554212" sldId="259"/>
            <ac:spMk id="9" creationId="{B4B651D5-66AC-4685-ACBB-E250E3E48AAA}"/>
          </ac:spMkLst>
        </pc:spChg>
        <pc:graphicFrameChg chg="mod modGraphic">
          <ac:chgData name="Siobhan McLeod" userId="aec265ac-8142-406d-a020-22a2084a2f1e" providerId="ADAL" clId="{EC1C824B-62D5-49D8-A815-F1A48BA12F75}" dt="2025-01-05T21:07:01.066" v="547" actId="20577"/>
          <ac:graphicFrameMkLst>
            <pc:docMk/>
            <pc:sldMk cId="4247554212" sldId="259"/>
            <ac:graphicFrameMk id="3" creationId="{00000000-0000-0000-0000-000000000000}"/>
          </ac:graphicFrameMkLst>
        </pc:graphicFrameChg>
        <pc:graphicFrameChg chg="mod modGraphic">
          <ac:chgData name="Siobhan McLeod" userId="aec265ac-8142-406d-a020-22a2084a2f1e" providerId="ADAL" clId="{EC1C824B-62D5-49D8-A815-F1A48BA12F75}" dt="2025-01-05T21:04:55.058" v="433" actId="20577"/>
          <ac:graphicFrameMkLst>
            <pc:docMk/>
            <pc:sldMk cId="4247554212" sldId="259"/>
            <ac:graphicFrameMk id="8" creationId="{87A16600-9CE5-7D4D-9238-FE903140D703}"/>
          </ac:graphicFrameMkLst>
        </pc:graphicFrameChg>
        <pc:graphicFrameChg chg="mod modGraphic">
          <ac:chgData name="Siobhan McLeod" userId="aec265ac-8142-406d-a020-22a2084a2f1e" providerId="ADAL" clId="{EC1C824B-62D5-49D8-A815-F1A48BA12F75}" dt="2025-01-05T21:08:20.060" v="576" actId="20577"/>
          <ac:graphicFrameMkLst>
            <pc:docMk/>
            <pc:sldMk cId="4247554212" sldId="259"/>
            <ac:graphicFrameMk id="11" creationId="{FEF134E6-305B-4EEC-9B65-15EE6D7DB7A4}"/>
          </ac:graphicFrameMkLst>
        </pc:graphicFrameChg>
        <pc:graphicFrameChg chg="modGraphic">
          <ac:chgData name="Siobhan McLeod" userId="aec265ac-8142-406d-a020-22a2084a2f1e" providerId="ADAL" clId="{EC1C824B-62D5-49D8-A815-F1A48BA12F75}" dt="2025-01-05T21:12:57.654" v="887" actId="20577"/>
          <ac:graphicFrameMkLst>
            <pc:docMk/>
            <pc:sldMk cId="4247554212" sldId="259"/>
            <ac:graphicFrameMk id="13" creationId="{D619386D-851B-45DE-AD4F-CF6D138AC316}"/>
          </ac:graphicFrameMkLst>
        </pc:graphicFrameChg>
        <pc:picChg chg="del">
          <ac:chgData name="Siobhan McLeod" userId="aec265ac-8142-406d-a020-22a2084a2f1e" providerId="ADAL" clId="{EC1C824B-62D5-49D8-A815-F1A48BA12F75}" dt="2025-01-05T21:05:52.424" v="442" actId="478"/>
          <ac:picMkLst>
            <pc:docMk/>
            <pc:sldMk cId="4247554212" sldId="259"/>
            <ac:picMk id="5" creationId="{83F365FE-2816-4734-94E5-019AA0B882D3}"/>
          </ac:picMkLst>
        </pc:picChg>
        <pc:picChg chg="del">
          <ac:chgData name="Siobhan McLeod" userId="aec265ac-8142-406d-a020-22a2084a2f1e" providerId="ADAL" clId="{EC1C824B-62D5-49D8-A815-F1A48BA12F75}" dt="2025-01-05T21:07:08.878" v="550" actId="478"/>
          <ac:picMkLst>
            <pc:docMk/>
            <pc:sldMk cId="4247554212" sldId="259"/>
            <ac:picMk id="6" creationId="{2CE91870-02F4-412B-88B8-6876407985B0}"/>
          </ac:picMkLst>
        </pc:picChg>
        <pc:picChg chg="del">
          <ac:chgData name="Siobhan McLeod" userId="aec265ac-8142-406d-a020-22a2084a2f1e" providerId="ADAL" clId="{EC1C824B-62D5-49D8-A815-F1A48BA12F75}" dt="2025-01-05T21:07:08.230" v="549" actId="478"/>
          <ac:picMkLst>
            <pc:docMk/>
            <pc:sldMk cId="4247554212" sldId="259"/>
            <ac:picMk id="7" creationId="{E69F7F53-BA99-42FF-A47A-DA135DB11784}"/>
          </ac:picMkLst>
        </pc:picChg>
        <pc:picChg chg="del">
          <ac:chgData name="Siobhan McLeod" userId="aec265ac-8142-406d-a020-22a2084a2f1e" providerId="ADAL" clId="{EC1C824B-62D5-49D8-A815-F1A48BA12F75}" dt="2025-01-05T21:05:53.776" v="443" actId="478"/>
          <ac:picMkLst>
            <pc:docMk/>
            <pc:sldMk cId="4247554212" sldId="259"/>
            <ac:picMk id="10" creationId="{E7D506C0-A2DA-4BEC-BE5F-B6734ED532BF}"/>
          </ac:picMkLst>
        </pc:picChg>
        <pc:picChg chg="del">
          <ac:chgData name="Siobhan McLeod" userId="aec265ac-8142-406d-a020-22a2084a2f1e" providerId="ADAL" clId="{EC1C824B-62D5-49D8-A815-F1A48BA12F75}" dt="2025-01-05T21:07:07.331" v="548" actId="478"/>
          <ac:picMkLst>
            <pc:docMk/>
            <pc:sldMk cId="4247554212" sldId="259"/>
            <ac:picMk id="12" creationId="{84FFC8F1-8E2A-47DC-B201-D537173CD58B}"/>
          </ac:picMkLst>
        </pc:picChg>
        <pc:picChg chg="add mod">
          <ac:chgData name="Siobhan McLeod" userId="aec265ac-8142-406d-a020-22a2084a2f1e" providerId="ADAL" clId="{EC1C824B-62D5-49D8-A815-F1A48BA12F75}" dt="2025-01-05T21:08:44.256" v="581" actId="1076"/>
          <ac:picMkLst>
            <pc:docMk/>
            <pc:sldMk cId="4247554212" sldId="259"/>
            <ac:picMk id="15" creationId="{178BE5DD-9EA9-467A-AA21-2CA1AE1FE73B}"/>
          </ac:picMkLst>
        </pc:picChg>
        <pc:picChg chg="add mod">
          <ac:chgData name="Siobhan McLeod" userId="aec265ac-8142-406d-a020-22a2084a2f1e" providerId="ADAL" clId="{EC1C824B-62D5-49D8-A815-F1A48BA12F75}" dt="2025-01-05T21:09:41.203" v="694" actId="1076"/>
          <ac:picMkLst>
            <pc:docMk/>
            <pc:sldMk cId="4247554212" sldId="259"/>
            <ac:picMk id="17" creationId="{584D748C-9496-491D-8320-D3CC1F52D2EF}"/>
          </ac:picMkLst>
        </pc:picChg>
        <pc:picChg chg="add mod">
          <ac:chgData name="Siobhan McLeod" userId="aec265ac-8142-406d-a020-22a2084a2f1e" providerId="ADAL" clId="{EC1C824B-62D5-49D8-A815-F1A48BA12F75}" dt="2025-01-05T21:10:58.346" v="785" actId="1076"/>
          <ac:picMkLst>
            <pc:docMk/>
            <pc:sldMk cId="4247554212" sldId="259"/>
            <ac:picMk id="21" creationId="{F06855A9-CEBD-47EA-A6E5-CD9FF891840E}"/>
          </ac:picMkLst>
        </pc:picChg>
        <pc:picChg chg="add mod">
          <ac:chgData name="Siobhan McLeod" userId="aec265ac-8142-406d-a020-22a2084a2f1e" providerId="ADAL" clId="{EC1C824B-62D5-49D8-A815-F1A48BA12F75}" dt="2025-01-05T21:12:53.083" v="879" actId="1076"/>
          <ac:picMkLst>
            <pc:docMk/>
            <pc:sldMk cId="4247554212" sldId="259"/>
            <ac:picMk id="23" creationId="{EAC7067F-6C80-47E0-83E6-24ACE282E21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74DA69C8-F84C-2947-85D9-F4E475966ECC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3013"/>
            <a:ext cx="48466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90C8F01E-995B-8848-96E4-13733EB6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4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3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669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430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730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numCol="1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089A-8636-F64C-9D23-B4C3EC8D4BA5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6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2.png"/><Relationship Id="rId9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9545" y="47193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09236"/>
              </p:ext>
            </p:extLst>
          </p:nvPr>
        </p:nvGraphicFramePr>
        <p:xfrm>
          <a:off x="131657" y="412377"/>
          <a:ext cx="2636838" cy="6448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5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1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441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448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Addition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Used to find the total of two or more values.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448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Hundreds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digit worth hundreds - 100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773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Tens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digit worth tens - 10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773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Ones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digit worth ones - 1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448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Digit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Any numeral from 0 to 9.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2263478"/>
                  </a:ext>
                </a:extLst>
              </a:tr>
              <a:tr h="78123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Exchange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Used in addition when the total is over 9.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8278743"/>
                  </a:ext>
                </a:extLst>
              </a:tr>
              <a:tr h="62393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Base ten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</a:t>
                      </a: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00   10  1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8707028"/>
                  </a:ext>
                </a:extLst>
              </a:tr>
              <a:tr h="62393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Place value counters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2849923"/>
                  </a:ext>
                </a:extLst>
              </a:tr>
              <a:tr h="62393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Column method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Digits are aligned correctly in order of their place value.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5617081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672230"/>
              </p:ext>
            </p:extLst>
          </p:nvPr>
        </p:nvGraphicFramePr>
        <p:xfrm>
          <a:off x="2858663" y="2973608"/>
          <a:ext cx="3392304" cy="138224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8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38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9719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284963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000" dirty="0">
                          <a:latin typeface="CCW Cursive Writing 1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035">
                <a:tc>
                  <a:txBody>
                    <a:bodyPr/>
                    <a:lstStyle/>
                    <a:p>
                      <a:r>
                        <a:rPr lang="en-US" altLang="en-GB" sz="700" b="0" dirty="0">
                          <a:latin typeface="CCW Cursive Writing 1" panose="03050602040000000000" pitchFamily="66" charset="0"/>
                        </a:rPr>
                        <a:t>2</a:t>
                      </a:r>
                      <a:endParaRPr lang="en-GB" altLang="en-GB" sz="7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Addition and subtraction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Mentally add 1s and 10s to a 2-digit number.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035">
                <a:tc>
                  <a:txBody>
                    <a:bodyPr/>
                    <a:lstStyle/>
                    <a:p>
                      <a:r>
                        <a:rPr lang="en-US" altLang="en-GB" sz="700" b="0" dirty="0">
                          <a:latin typeface="CCW Cursive Writing 1" panose="03050602040000000000" pitchFamily="66" charset="0"/>
                        </a:rPr>
                        <a:t>2</a:t>
                      </a:r>
                      <a:endParaRPr lang="en-GB" altLang="en-GB" sz="7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Addition and subtraction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Add 1 digit numbers to 2-digit numbers crossing 10.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048146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719768"/>
              </p:ext>
            </p:extLst>
          </p:nvPr>
        </p:nvGraphicFramePr>
        <p:xfrm>
          <a:off x="2839820" y="417250"/>
          <a:ext cx="3392304" cy="252929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5559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026745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29296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CW Cursive Writing 1" panose="03050602040000000000" pitchFamily="66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Letter-join Basic 36" panose="02000505000000020003" pitchFamily="50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When 1s are added to a 3-digit number, the ones column changes every time.</a:t>
                      </a: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Letter-join Basic 36" panose="02000505000000020003" pitchFamily="50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If there are more than 9 ones, you have to exchange 10 ones for an additional ten.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Letter-join Basic 36" panose="02000505000000020003" pitchFamily="50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When 10s are added to a 3-digit number, the tens column changes every time.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5159499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Letter-join Basic 36" panose="02000505000000020003" pitchFamily="50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If there are more than 9 tens, you have to exchange 10 tens for an additional hundred.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2214915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Letter-join Basic 36" panose="02000505000000020003" pitchFamily="50" charset="0"/>
                        </a:rPr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When 100s are added to a 3-digit number, the hundreds column changes every time.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350491"/>
                  </a:ext>
                </a:extLst>
              </a:tr>
            </a:tbl>
          </a:graphicData>
        </a:graphic>
      </p:graphicFrame>
      <p:sp>
        <p:nvSpPr>
          <p:cNvPr id="9" name="Text Box 1">
            <a:extLst>
              <a:ext uri="{FF2B5EF4-FFF2-40B4-BE49-F238E27FC236}">
                <a16:creationId xmlns:a16="http://schemas.microsoft.com/office/drawing/2014/main" id="{B4B651D5-66AC-4685-ACBB-E250E3E48AAA}"/>
              </a:ext>
            </a:extLst>
          </p:cNvPr>
          <p:cNvSpPr txBox="1"/>
          <p:nvPr/>
        </p:nvSpPr>
        <p:spPr>
          <a:xfrm>
            <a:off x="701942" y="82764"/>
            <a:ext cx="8584706" cy="307427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b="1" dirty="0">
                <a:latin typeface="CCW Cursive Writing 1" panose="03050602040000000000" pitchFamily="66" charset="0"/>
              </a:rPr>
              <a:t>Addition and Subtraction – Add 1s, 10s and 100s </a:t>
            </a:r>
            <a:r>
              <a:rPr lang="en-GB" sz="1200" b="1" dirty="0">
                <a:latin typeface="CCW Cursive Writing 1" panose="03050602040000000000" pitchFamily="66" charset="0"/>
              </a:rPr>
              <a:t>- Knowledge Organiser</a:t>
            </a:r>
            <a:endParaRPr lang="en-GB" sz="1200" dirty="0">
              <a:latin typeface="CCW Cursive Writing 1" panose="03050602040000000000" pitchFamily="66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EF134E6-305B-4EEC-9B65-15EE6D7DB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8958568"/>
              </p:ext>
            </p:extLst>
          </p:nvPr>
        </p:nvGraphicFramePr>
        <p:xfrm>
          <a:off x="2834222" y="4393488"/>
          <a:ext cx="3392304" cy="24645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92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2279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22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0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243 + 5 = 248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0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243 + 20 = 263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619386D-851B-45DE-AD4F-CF6D138AC3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849817"/>
              </p:ext>
            </p:extLst>
          </p:nvPr>
        </p:nvGraphicFramePr>
        <p:xfrm>
          <a:off x="6357151" y="429201"/>
          <a:ext cx="3392304" cy="633705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92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0807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6246">
                <a:tc>
                  <a:txBody>
                    <a:bodyPr/>
                    <a:lstStyle/>
                    <a:p>
                      <a:r>
                        <a:rPr lang="en-US" altLang="en-GB" sz="10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You could use a part-whole model or a number to solve:</a:t>
                      </a:r>
                    </a:p>
                    <a:p>
                      <a:r>
                        <a:rPr lang="en-US" altLang="en-GB" sz="10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248 + 6 = 254</a:t>
                      </a: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0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350 + 80 = 430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8" name="Picture 17">
            <a:extLst>
              <a:ext uri="{FF2B5EF4-FFF2-40B4-BE49-F238E27FC236}">
                <a16:creationId xmlns:a16="http://schemas.microsoft.com/office/drawing/2014/main" id="{5BAA81F2-C71F-4448-BA28-0155183BB0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0297" y="4619209"/>
            <a:ext cx="772737" cy="32622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88EBA152-39C2-4DD8-8867-2FC86947A7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4800" y="5383593"/>
            <a:ext cx="943733" cy="3074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2DDE25D-3C6A-4F86-869A-BA51E97044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46502" y="5058177"/>
            <a:ext cx="3335556" cy="67435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F867D91-6A74-442B-8491-2757CE1ED36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14636" y="5509049"/>
            <a:ext cx="159327" cy="16928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21EFC1E-CDD1-4015-A69E-A287BDF8637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60026" y="5513132"/>
            <a:ext cx="159327" cy="16928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6043677-B94B-4B80-97FF-920D9E4B1DB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02107" y="5510050"/>
            <a:ext cx="159327" cy="16928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5791712-95BE-4865-9D30-5555212A7E0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48741" y="5502361"/>
            <a:ext cx="159327" cy="16928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DBC6CD1B-7CC8-45CD-8AAE-31BFB50725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06072" y="5502360"/>
            <a:ext cx="159327" cy="16928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3422311D-B3F7-42B5-A442-61A9224A690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58663" y="5953846"/>
            <a:ext cx="3335556" cy="85696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1928778-B47D-45ED-8586-22ECA25D668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06682" y="6201351"/>
            <a:ext cx="96695" cy="564903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B49A704-CBA2-4C47-BE00-3F3D9568397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12902" y="6205972"/>
            <a:ext cx="96695" cy="56490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5D4F870-6AE3-4FD4-AFE8-39EFBE7516D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34754" y="1272458"/>
            <a:ext cx="2351894" cy="1362477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3588198-5CAA-464F-B1D1-34DD48E289F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34754" y="2695770"/>
            <a:ext cx="2351894" cy="1564843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06C0034-DE07-4B0D-8C64-8BE01DC71BD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407670" y="4945888"/>
            <a:ext cx="3317507" cy="94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89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9545" y="47193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1657" y="412377"/>
          <a:ext cx="2636838" cy="6448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5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1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441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448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Addition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Used to find the total of two or more values.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448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Hundreds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digit worth hundreds - 100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773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Tens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digit worth tens - 10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773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Ones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digit worth ones - 1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448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Digit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Any numeral from 0 to 9.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2263478"/>
                  </a:ext>
                </a:extLst>
              </a:tr>
              <a:tr h="78123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Exchange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Used in addition when the total is over 9.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8278743"/>
                  </a:ext>
                </a:extLst>
              </a:tr>
              <a:tr h="62393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Base ten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</a:t>
                      </a: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00   10  1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8707028"/>
                  </a:ext>
                </a:extLst>
              </a:tr>
              <a:tr h="62393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Place value counters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2849923"/>
                  </a:ext>
                </a:extLst>
              </a:tr>
              <a:tr h="62393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Column method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Digits are aligned correctly in order of their place value.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5617081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229283"/>
              </p:ext>
            </p:extLst>
          </p:nvPr>
        </p:nvGraphicFramePr>
        <p:xfrm>
          <a:off x="2852522" y="3176354"/>
          <a:ext cx="3392304" cy="193088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8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38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9719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284963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000" dirty="0">
                          <a:latin typeface="CCW Cursive Writing 1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035">
                <a:tc>
                  <a:txBody>
                    <a:bodyPr/>
                    <a:lstStyle/>
                    <a:p>
                      <a:r>
                        <a:rPr lang="en-US" altLang="en-GB" sz="700" b="0" dirty="0">
                          <a:latin typeface="CCW Cursive Writing 1" panose="03050602040000000000" pitchFamily="66" charset="0"/>
                        </a:rPr>
                        <a:t>2</a:t>
                      </a:r>
                      <a:endParaRPr lang="en-GB" altLang="en-GB" sz="7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Addition and subtraction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Exchanging ten 1s for a ten.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2022048"/>
                  </a:ext>
                </a:extLst>
              </a:tr>
              <a:tr h="546035">
                <a:tc>
                  <a:txBody>
                    <a:bodyPr/>
                    <a:lstStyle/>
                    <a:p>
                      <a:r>
                        <a:rPr lang="en-US" altLang="en-GB" sz="700" b="0" dirty="0">
                          <a:latin typeface="CCW Cursive Writing 1" panose="03050602040000000000" pitchFamily="66" charset="0"/>
                        </a:rPr>
                        <a:t>3</a:t>
                      </a:r>
                      <a:endParaRPr lang="en-GB" altLang="en-GB" sz="7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Addition and subtraction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Mentally added 1s, 10s and 100s with 3-digit numbers.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035">
                <a:tc>
                  <a:txBody>
                    <a:bodyPr/>
                    <a:lstStyle/>
                    <a:p>
                      <a:r>
                        <a:rPr lang="en-US" altLang="en-GB" sz="700" b="0" dirty="0">
                          <a:latin typeface="CCW Cursive Writing 1" panose="03050602040000000000" pitchFamily="66" charset="0"/>
                        </a:rPr>
                        <a:t>3</a:t>
                      </a:r>
                      <a:endParaRPr lang="en-GB" altLang="en-GB" sz="7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Addition and subtraction.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Add 1s across 10 and 10s across 100.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048146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186285"/>
              </p:ext>
            </p:extLst>
          </p:nvPr>
        </p:nvGraphicFramePr>
        <p:xfrm>
          <a:off x="2839820" y="417250"/>
          <a:ext cx="3392304" cy="270766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5559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026745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29296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CW Cursive Writing 1" panose="03050602040000000000" pitchFamily="66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Letter-join Basic 36" panose="02000505000000020003" pitchFamily="50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8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When adding two numbers, begin by adding the ones, then the tens, then the hundreds.</a:t>
                      </a:r>
                      <a:endParaRPr lang="en-GB" sz="88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Letter-join Basic 36" panose="02000505000000020003" pitchFamily="50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880" dirty="0">
                          <a:latin typeface="CCW Cursive Writing 1" panose="03050602040000000000" pitchFamily="66" charset="0"/>
                        </a:rPr>
                        <a:t>Column method is a formal written method to add and subtract numbers.</a:t>
                      </a:r>
                      <a:endParaRPr lang="en-GB" sz="88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Letter-join Basic 36" panose="02000505000000020003" pitchFamily="50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880" dirty="0">
                          <a:latin typeface="CCW Cursive Writing 1" panose="03050602040000000000" pitchFamily="66" charset="0"/>
                        </a:rPr>
                        <a:t>When adding, if there are more than 9 ones, you should exchange 10 ones for an additional ten.</a:t>
                      </a:r>
                      <a:endParaRPr lang="en-GB" sz="88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5159499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Letter-join Basic 36" panose="02000505000000020003" pitchFamily="50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80" dirty="0">
                          <a:latin typeface="CCW Cursive Writing 1" panose="03050602040000000000" pitchFamily="66" charset="0"/>
                        </a:rPr>
                        <a:t>When adding, if there are more than 9 tens, you should exchange 10 tens for an additional hundred.</a:t>
                      </a:r>
                      <a:endParaRPr lang="en-GB" sz="88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2214915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Letter-join Basic 36" panose="02000505000000020003" pitchFamily="50" charset="0"/>
                        </a:rPr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80" dirty="0">
                          <a:latin typeface="CCW Cursive Writing 1" panose="03050602040000000000" pitchFamily="66" charset="0"/>
                        </a:rPr>
                        <a:t>When adding 2-digit to 3-digit, they should use zero as a place holder if there are no 100s</a:t>
                      </a:r>
                      <a:endParaRPr lang="en-GB" sz="88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350491"/>
                  </a:ext>
                </a:extLst>
              </a:tr>
            </a:tbl>
          </a:graphicData>
        </a:graphic>
      </p:graphicFrame>
      <p:sp>
        <p:nvSpPr>
          <p:cNvPr id="9" name="Text Box 1">
            <a:extLst>
              <a:ext uri="{FF2B5EF4-FFF2-40B4-BE49-F238E27FC236}">
                <a16:creationId xmlns:a16="http://schemas.microsoft.com/office/drawing/2014/main" id="{B4B651D5-66AC-4685-ACBB-E250E3E48AAA}"/>
              </a:ext>
            </a:extLst>
          </p:cNvPr>
          <p:cNvSpPr txBox="1"/>
          <p:nvPr/>
        </p:nvSpPr>
        <p:spPr>
          <a:xfrm>
            <a:off x="319595" y="82764"/>
            <a:ext cx="9179511" cy="307427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b="1" dirty="0">
                <a:latin typeface="CCW Cursive Writing 1" panose="03050602040000000000" pitchFamily="66" charset="0"/>
              </a:rPr>
              <a:t>Addition and Subtraction – Add 2-digit and 3-digit </a:t>
            </a:r>
            <a:r>
              <a:rPr lang="en-GB" sz="1200" b="1" dirty="0">
                <a:latin typeface="CCW Cursive Writing 1" panose="03050602040000000000" pitchFamily="66" charset="0"/>
              </a:rPr>
              <a:t>- Knowledge Organiser</a:t>
            </a:r>
            <a:endParaRPr lang="en-GB" sz="1200" dirty="0">
              <a:latin typeface="CCW Cursive Writing 1" panose="03050602040000000000" pitchFamily="66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EF134E6-305B-4EEC-9B65-15EE6D7DB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818478"/>
              </p:ext>
            </p:extLst>
          </p:nvPr>
        </p:nvGraphicFramePr>
        <p:xfrm>
          <a:off x="2866671" y="5131692"/>
          <a:ext cx="3392304" cy="16791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92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8146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09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0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Find the sum of 345 and 432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619386D-851B-45DE-AD4F-CF6D138AC3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802974"/>
              </p:ext>
            </p:extLst>
          </p:nvPr>
        </p:nvGraphicFramePr>
        <p:xfrm>
          <a:off x="6357151" y="429201"/>
          <a:ext cx="3392304" cy="633705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92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0807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6246">
                <a:tc>
                  <a:txBody>
                    <a:bodyPr/>
                    <a:lstStyle/>
                    <a:p>
                      <a:r>
                        <a:rPr lang="en-US" altLang="en-GB" sz="10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Use base ten to work out 208+313</a:t>
                      </a: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0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Use base ten to work out 466+353</a:t>
                      </a: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0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Complete the bar model.</a:t>
                      </a: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000" b="1" kern="120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532 + 81 = 613</a:t>
                      </a: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8" name="Picture 17">
            <a:extLst>
              <a:ext uri="{FF2B5EF4-FFF2-40B4-BE49-F238E27FC236}">
                <a16:creationId xmlns:a16="http://schemas.microsoft.com/office/drawing/2014/main" id="{5BAA81F2-C71F-4448-BA28-0155183BB0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0297" y="4619209"/>
            <a:ext cx="772737" cy="32622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88EBA152-39C2-4DD8-8867-2FC86947A7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4800" y="5383593"/>
            <a:ext cx="943733" cy="3074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7E0471A-1059-4A35-BC27-27AD1E940E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75666" y="5692629"/>
            <a:ext cx="3320611" cy="10736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9D1EC7E-3988-4673-A32F-6EAE113E0B4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6865" y="994221"/>
            <a:ext cx="3292876" cy="17761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299421E-49E1-4585-9263-C193A277DF2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06865" y="3149294"/>
            <a:ext cx="3305311" cy="211516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030FA2A-7B8B-4795-AAD7-9E90898B5BE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58900" y="5566437"/>
            <a:ext cx="2571750" cy="8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561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9545" y="47193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451387"/>
              </p:ext>
            </p:extLst>
          </p:nvPr>
        </p:nvGraphicFramePr>
        <p:xfrm>
          <a:off x="131657" y="412377"/>
          <a:ext cx="2636838" cy="6448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5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1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441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448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Subtraction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Used to find the total of two or more values.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448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Hundreds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digit worth hundreds - 100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773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Tens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digit worth tens - 10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773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Ones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digit worth ones - 1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448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Digit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Any numeral from 0 to 9.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2263478"/>
                  </a:ext>
                </a:extLst>
              </a:tr>
              <a:tr h="78123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Exchange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Exchange a 10 for 10 ones and a 100 for 10 tens.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8278743"/>
                  </a:ext>
                </a:extLst>
              </a:tr>
              <a:tr h="62393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Base ten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</a:t>
                      </a: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00   10  1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8707028"/>
                  </a:ext>
                </a:extLst>
              </a:tr>
              <a:tr h="62393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Place value counters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2849923"/>
                  </a:ext>
                </a:extLst>
              </a:tr>
              <a:tr h="62393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Column method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Digits are aligned correctly in order of their place value.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5617081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069947"/>
              </p:ext>
            </p:extLst>
          </p:nvPr>
        </p:nvGraphicFramePr>
        <p:xfrm>
          <a:off x="2858663" y="2973608"/>
          <a:ext cx="3392304" cy="138224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8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38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9719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284963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000" dirty="0">
                          <a:latin typeface="CCW Cursive Writing 1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035">
                <a:tc>
                  <a:txBody>
                    <a:bodyPr/>
                    <a:lstStyle/>
                    <a:p>
                      <a:r>
                        <a:rPr lang="en-US" altLang="en-GB" sz="700" b="0" dirty="0">
                          <a:latin typeface="CCW Cursive Writing 1" panose="03050602040000000000" pitchFamily="66" charset="0"/>
                        </a:rPr>
                        <a:t>2</a:t>
                      </a:r>
                      <a:endParaRPr lang="en-GB" altLang="en-GB" sz="7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Addition and subtraction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Mentally subtract 1s and 10s from a 2-digit number.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035">
                <a:tc>
                  <a:txBody>
                    <a:bodyPr/>
                    <a:lstStyle/>
                    <a:p>
                      <a:r>
                        <a:rPr lang="en-US" altLang="en-GB" sz="700" b="0" dirty="0">
                          <a:latin typeface="CCW Cursive Writing 1" panose="03050602040000000000" pitchFamily="66" charset="0"/>
                        </a:rPr>
                        <a:t>2</a:t>
                      </a:r>
                      <a:endParaRPr lang="en-GB" altLang="en-GB" sz="7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Addition and subtraction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Subtract 1 digit numbers from 2-digit numbers crossing 10.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048146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557645"/>
              </p:ext>
            </p:extLst>
          </p:nvPr>
        </p:nvGraphicFramePr>
        <p:xfrm>
          <a:off x="2839820" y="417250"/>
          <a:ext cx="3392304" cy="252929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5559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026745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29296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CW Cursive Writing 1" panose="03050602040000000000" pitchFamily="66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Letter-join Basic 36" panose="02000505000000020003" pitchFamily="50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When 1s are subtracted from a 3-digit number, the ones column changes every time.</a:t>
                      </a: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Letter-join Basic 36" panose="02000505000000020003" pitchFamily="50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If there are not enough ones to subtract, you should exchange a ten for 10 ones.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Letter-join Basic 36" panose="02000505000000020003" pitchFamily="50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When 10s are subtracted from a 3-digit number, the tens column changes every time.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5159499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Letter-join Basic 36" panose="02000505000000020003" pitchFamily="50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If there are not enough tens to subtract, you should exchange a hundred for 10 tens.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2214915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Letter-join Basic 36" panose="02000505000000020003" pitchFamily="50" charset="0"/>
                        </a:rPr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When 100s are subtracted from a 3-digit number, the hundreds column changes every time.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350491"/>
                  </a:ext>
                </a:extLst>
              </a:tr>
            </a:tbl>
          </a:graphicData>
        </a:graphic>
      </p:graphicFrame>
      <p:sp>
        <p:nvSpPr>
          <p:cNvPr id="9" name="Text Box 1">
            <a:extLst>
              <a:ext uri="{FF2B5EF4-FFF2-40B4-BE49-F238E27FC236}">
                <a16:creationId xmlns:a16="http://schemas.microsoft.com/office/drawing/2014/main" id="{B4B651D5-66AC-4685-ACBB-E250E3E48AAA}"/>
              </a:ext>
            </a:extLst>
          </p:cNvPr>
          <p:cNvSpPr txBox="1"/>
          <p:nvPr/>
        </p:nvSpPr>
        <p:spPr>
          <a:xfrm>
            <a:off x="701942" y="82764"/>
            <a:ext cx="8584706" cy="307427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b="1" dirty="0">
                <a:latin typeface="CCW Cursive Writing 1" panose="03050602040000000000" pitchFamily="66" charset="0"/>
              </a:rPr>
              <a:t>Addition and Subtraction – Subtract 1s, 10s and 100s </a:t>
            </a:r>
            <a:r>
              <a:rPr lang="en-GB" sz="1200" b="1" dirty="0">
                <a:latin typeface="CCW Cursive Writing 1" panose="03050602040000000000" pitchFamily="66" charset="0"/>
              </a:rPr>
              <a:t>- Knowledge Organiser</a:t>
            </a:r>
            <a:endParaRPr lang="en-GB" sz="1200" dirty="0">
              <a:latin typeface="CCW Cursive Writing 1" panose="03050602040000000000" pitchFamily="66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EF134E6-305B-4EEC-9B65-15EE6D7DB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58945"/>
              </p:ext>
            </p:extLst>
          </p:nvPr>
        </p:nvGraphicFramePr>
        <p:xfrm>
          <a:off x="2834222" y="4393488"/>
          <a:ext cx="3392304" cy="24645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92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2279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22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0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534 – 2 = 532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0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We can use a number line to work out 183 – 6 = 177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619386D-851B-45DE-AD4F-CF6D138AC3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5066642"/>
              </p:ext>
            </p:extLst>
          </p:nvPr>
        </p:nvGraphicFramePr>
        <p:xfrm>
          <a:off x="6357151" y="429201"/>
          <a:ext cx="3392304" cy="633705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92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0807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6246">
                <a:tc>
                  <a:txBody>
                    <a:bodyPr/>
                    <a:lstStyle/>
                    <a:p>
                      <a:r>
                        <a:rPr lang="en-US" altLang="en-GB" sz="10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Brett uses base ten and a place value chart to solve 461 – 20 = 441</a:t>
                      </a: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0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Filip uses place value counters and a chart to solve 461 – 200 = 221</a:t>
                      </a: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0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We can use a number line and a  part whole model to solve 920 – 50 = 870</a:t>
                      </a: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8" name="Picture 17">
            <a:extLst>
              <a:ext uri="{FF2B5EF4-FFF2-40B4-BE49-F238E27FC236}">
                <a16:creationId xmlns:a16="http://schemas.microsoft.com/office/drawing/2014/main" id="{5BAA81F2-C71F-4448-BA28-0155183BB0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0297" y="4619209"/>
            <a:ext cx="772737" cy="32622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88EBA152-39C2-4DD8-8867-2FC86947A7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4800" y="5383593"/>
            <a:ext cx="943733" cy="3074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3F365FE-2816-4734-94E5-019AA0B882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07412" y="4990652"/>
            <a:ext cx="3245924" cy="85789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CE91870-02F4-412B-88B8-6876407985B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23242" y="1315686"/>
            <a:ext cx="3060122" cy="107615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69F7F53-BA99-42FF-A47A-DA135DB1178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34078" y="3136188"/>
            <a:ext cx="2838450" cy="12573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7D506C0-A2DA-4BEC-BE5F-B6734ED532B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95268" y="6296316"/>
            <a:ext cx="3319093" cy="51449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4FFC8F1-8E2A-47DC-B201-D537173CD58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23242" y="5103930"/>
            <a:ext cx="3143286" cy="1176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25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9545" y="47193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1657" y="412377"/>
          <a:ext cx="2636838" cy="6448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5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1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441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448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Subtraction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Used to find the total of two or more values.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448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Hundreds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digit worth hundreds - 100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773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Tens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digit worth tens - 10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773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Ones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digit worth ones - 1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448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Digit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Any numeral from 0 to 9.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2263478"/>
                  </a:ext>
                </a:extLst>
              </a:tr>
              <a:tr h="78123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Exchange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Exchange a 10 for 10 ones and a 100 for 10 tens.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8278743"/>
                  </a:ext>
                </a:extLst>
              </a:tr>
              <a:tr h="62393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Base ten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</a:t>
                      </a: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00   10  1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8707028"/>
                  </a:ext>
                </a:extLst>
              </a:tr>
              <a:tr h="62393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Place value counters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2849923"/>
                  </a:ext>
                </a:extLst>
              </a:tr>
              <a:tr h="62393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Column method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Digits are aligned correctly in order of their place value.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5617081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80960"/>
              </p:ext>
            </p:extLst>
          </p:nvPr>
        </p:nvGraphicFramePr>
        <p:xfrm>
          <a:off x="2866671" y="3176354"/>
          <a:ext cx="3392304" cy="193088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8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38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9719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284963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000" dirty="0">
                          <a:latin typeface="CCW Cursive Writing 1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035">
                <a:tc>
                  <a:txBody>
                    <a:bodyPr/>
                    <a:lstStyle/>
                    <a:p>
                      <a:r>
                        <a:rPr lang="en-US" altLang="en-GB" sz="700" b="0" dirty="0">
                          <a:latin typeface="CCW Cursive Writing 1" panose="03050602040000000000" pitchFamily="66" charset="0"/>
                        </a:rPr>
                        <a:t>2</a:t>
                      </a:r>
                      <a:endParaRPr lang="en-GB" altLang="en-GB" sz="7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Addition and subtraction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Exchange a ten for 10 ones.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035">
                <a:tc>
                  <a:txBody>
                    <a:bodyPr/>
                    <a:lstStyle/>
                    <a:p>
                      <a:r>
                        <a:rPr lang="en-US" altLang="en-GB" sz="700" b="0" dirty="0">
                          <a:latin typeface="CCW Cursive Writing 1" panose="03050602040000000000" pitchFamily="66" charset="0"/>
                        </a:rPr>
                        <a:t>3</a:t>
                      </a:r>
                      <a:endParaRPr lang="en-GB" altLang="en-GB" sz="7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Addition and subtraction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Mentally subtract 1s, 10s and 100s from 3-digit numbers.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0481461"/>
                  </a:ext>
                </a:extLst>
              </a:tr>
              <a:tr h="546035">
                <a:tc>
                  <a:txBody>
                    <a:bodyPr/>
                    <a:lstStyle/>
                    <a:p>
                      <a:r>
                        <a:rPr lang="en-US" altLang="en-GB" sz="700" b="0" dirty="0">
                          <a:latin typeface="CCW Cursive Writing 1" panose="03050602040000000000" pitchFamily="66" charset="0"/>
                        </a:rPr>
                        <a:t>3</a:t>
                      </a:r>
                      <a:endParaRPr lang="en-GB" altLang="en-GB" sz="7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Addition and subtraction.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Subtract 1s across a ten and 10s across a hundred.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5639224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994741"/>
              </p:ext>
            </p:extLst>
          </p:nvPr>
        </p:nvGraphicFramePr>
        <p:xfrm>
          <a:off x="2839820" y="417250"/>
          <a:ext cx="3392304" cy="273204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5559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026745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29296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CW Cursive Writing 1" panose="03050602040000000000" pitchFamily="66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Letter-join Basic 36" panose="02000505000000020003" pitchFamily="50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When subtracting, subtract the smaller number away from the larger number.</a:t>
                      </a: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Letter-join Basic 36" panose="02000505000000020003" pitchFamily="50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When subtracting, begin by subtracting the ones, then the tens, then the hundreds.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Letter-join Basic 36" panose="02000505000000020003" pitchFamily="50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Column method is a formal written method to add and subtract numbers.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5159499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Letter-join Basic 36" panose="02000505000000020003" pitchFamily="50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If you cannot subtract the bottom number from the top in the ones, exchange a ten for 10 ones.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2214915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Letter-join Basic 36" panose="02000505000000020003" pitchFamily="50" charset="0"/>
                        </a:rPr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If you cannot subtract the bottom number from the top in the tens, exchange a hundred for 10 tens.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350491"/>
                  </a:ext>
                </a:extLst>
              </a:tr>
            </a:tbl>
          </a:graphicData>
        </a:graphic>
      </p:graphicFrame>
      <p:sp>
        <p:nvSpPr>
          <p:cNvPr id="9" name="Text Box 1">
            <a:extLst>
              <a:ext uri="{FF2B5EF4-FFF2-40B4-BE49-F238E27FC236}">
                <a16:creationId xmlns:a16="http://schemas.microsoft.com/office/drawing/2014/main" id="{B4B651D5-66AC-4685-ACBB-E250E3E48AAA}"/>
              </a:ext>
            </a:extLst>
          </p:cNvPr>
          <p:cNvSpPr txBox="1"/>
          <p:nvPr/>
        </p:nvSpPr>
        <p:spPr>
          <a:xfrm>
            <a:off x="131657" y="82764"/>
            <a:ext cx="9617797" cy="307427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b="1" dirty="0">
                <a:latin typeface="CCW Cursive Writing 1" panose="03050602040000000000" pitchFamily="66" charset="0"/>
              </a:rPr>
              <a:t>Addition and Subtraction – Subtract 2-digit and 3-digit </a:t>
            </a:r>
            <a:r>
              <a:rPr lang="en-GB" sz="1200" b="1" dirty="0">
                <a:latin typeface="CCW Cursive Writing 1" panose="03050602040000000000" pitchFamily="66" charset="0"/>
              </a:rPr>
              <a:t>- Knowledge Organiser</a:t>
            </a:r>
            <a:endParaRPr lang="en-GB" sz="1200" dirty="0">
              <a:latin typeface="CCW Cursive Writing 1" panose="03050602040000000000" pitchFamily="66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EF134E6-305B-4EEC-9B65-15EE6D7DB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286107"/>
              </p:ext>
            </p:extLst>
          </p:nvPr>
        </p:nvGraphicFramePr>
        <p:xfrm>
          <a:off x="2839820" y="5138301"/>
          <a:ext cx="3392304" cy="167250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92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283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12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0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769-147 = 622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619386D-851B-45DE-AD4F-CF6D138AC3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392756"/>
              </p:ext>
            </p:extLst>
          </p:nvPr>
        </p:nvGraphicFramePr>
        <p:xfrm>
          <a:off x="6357151" y="429201"/>
          <a:ext cx="3392304" cy="633705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92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0807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6246">
                <a:tc>
                  <a:txBody>
                    <a:bodyPr/>
                    <a:lstStyle/>
                    <a:p>
                      <a:r>
                        <a:rPr lang="en-US" altLang="en-GB" sz="10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A phone costs £362. A watch costs £130. How much more is the phone than the watch?</a:t>
                      </a: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0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£362 - £130 = £232</a:t>
                      </a: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0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Use base ten and column subtraction to work out 72-45=27</a:t>
                      </a: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0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Use place value counters and column subtraction to solve</a:t>
                      </a:r>
                    </a:p>
                    <a:p>
                      <a:r>
                        <a:rPr lang="en-US" altLang="en-GB" sz="10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365 – </a:t>
                      </a:r>
                      <a:r>
                        <a:rPr lang="en-US" altLang="en-GB" sz="1000" b="1" kern="120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178 = 187</a:t>
                      </a: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8" name="Picture 17">
            <a:extLst>
              <a:ext uri="{FF2B5EF4-FFF2-40B4-BE49-F238E27FC236}">
                <a16:creationId xmlns:a16="http://schemas.microsoft.com/office/drawing/2014/main" id="{5BAA81F2-C71F-4448-BA28-0155183BB0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0297" y="4619209"/>
            <a:ext cx="772737" cy="32622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88EBA152-39C2-4DD8-8867-2FC86947A7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4800" y="5383593"/>
            <a:ext cx="943733" cy="30742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78BE5DD-9EA9-467A-AA21-2CA1AE1FE7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52950" y="5691021"/>
            <a:ext cx="3019746" cy="97650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84D748C-9496-491D-8320-D3CC1F52D2E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68979" y="1316309"/>
            <a:ext cx="2636838" cy="91868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F06855A9-CEBD-47EA-A6E5-CD9FF89184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20750" y="3122103"/>
            <a:ext cx="3133296" cy="1212151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AC7067F-6C80-47E0-83E6-24ACE282E21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43429" y="5078476"/>
            <a:ext cx="3019747" cy="1589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554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7596</TotalTime>
  <Words>1096</Words>
  <Application>Microsoft Office PowerPoint</Application>
  <PresentationFormat>A4 Paper (210x297 mm)</PresentationFormat>
  <Paragraphs>310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CCW Cursive Writing 1</vt:lpstr>
      <vt:lpstr>Letter-join Basic 36</vt:lpstr>
      <vt:lpstr>Office Theme</vt:lpstr>
      <vt:lpstr> 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Jill Murphy | Year One | Autumn 2</dc:title>
  <dc:creator>Jon Brunskill</dc:creator>
  <cp:lastModifiedBy>Siobhan McLeod</cp:lastModifiedBy>
  <cp:revision>126</cp:revision>
  <cp:lastPrinted>2017-10-30T10:21:12Z</cp:lastPrinted>
  <dcterms:created xsi:type="dcterms:W3CDTF">2017-10-15T20:56:30Z</dcterms:created>
  <dcterms:modified xsi:type="dcterms:W3CDTF">2025-01-05T21:12:59Z</dcterms:modified>
</cp:coreProperties>
</file>