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8D5E9C21-97BD-41FA-8342-45FD802D0253}"/>
    <pc:docChg chg="undo custSel addSld delSld modSld">
      <pc:chgData name="Lauren Wallis" userId="14d927a2-156c-45fa-b1e2-db43449603d5" providerId="ADAL" clId="{8D5E9C21-97BD-41FA-8342-45FD802D0253}" dt="2024-11-21T14:37:33.500" v="1782" actId="1076"/>
      <pc:docMkLst>
        <pc:docMk/>
      </pc:docMkLst>
      <pc:sldChg chg="addSp delSp modSp">
        <pc:chgData name="Lauren Wallis" userId="14d927a2-156c-45fa-b1e2-db43449603d5" providerId="ADAL" clId="{8D5E9C21-97BD-41FA-8342-45FD802D0253}" dt="2024-11-21T14:37:33.500" v="1782" actId="1076"/>
        <pc:sldMkLst>
          <pc:docMk/>
          <pc:sldMk cId="1516780266" sldId="256"/>
        </pc:sldMkLst>
        <pc:spChg chg="mod">
          <ac:chgData name="Lauren Wallis" userId="14d927a2-156c-45fa-b1e2-db43449603d5" providerId="ADAL" clId="{8D5E9C21-97BD-41FA-8342-45FD802D0253}" dt="2024-11-21T14:29:16.571" v="939" actId="1076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8D5E9C21-97BD-41FA-8342-45FD802D0253}" dt="2024-11-21T14:29:08.221" v="937" actId="1076"/>
          <ac:spMkLst>
            <pc:docMk/>
            <pc:sldMk cId="1516780266" sldId="256"/>
            <ac:spMk id="20" creationId="{50AAE3C2-A215-4A31-A681-8BBA437009DD}"/>
          </ac:spMkLst>
        </pc:spChg>
        <pc:graphicFrameChg chg="mod modGraphic">
          <ac:chgData name="Lauren Wallis" userId="14d927a2-156c-45fa-b1e2-db43449603d5" providerId="ADAL" clId="{8D5E9C21-97BD-41FA-8342-45FD802D0253}" dt="2024-11-21T14:26:26.940" v="819" actId="404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37:33.500" v="1782" actId="1076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37:30.406" v="1781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29:14.560" v="938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add mod">
          <ac:chgData name="Lauren Wallis" userId="14d927a2-156c-45fa-b1e2-db43449603d5" providerId="ADAL" clId="{8D5E9C21-97BD-41FA-8342-45FD802D0253}" dt="2024-11-21T14:29:05.237" v="936" actId="1076"/>
          <ac:picMkLst>
            <pc:docMk/>
            <pc:sldMk cId="1516780266" sldId="256"/>
            <ac:picMk id="2" creationId="{12C6797D-7305-4F21-9675-1A9A93FE0FC9}"/>
          </ac:picMkLst>
        </pc:picChg>
        <pc:picChg chg="del">
          <ac:chgData name="Lauren Wallis" userId="14d927a2-156c-45fa-b1e2-db43449603d5" providerId="ADAL" clId="{8D5E9C21-97BD-41FA-8342-45FD802D0253}" dt="2024-11-21T14:26:45.768" v="843" actId="478"/>
          <ac:picMkLst>
            <pc:docMk/>
            <pc:sldMk cId="1516780266" sldId="256"/>
            <ac:picMk id="11" creationId="{2D397FE1-5110-4238-AE80-0136EA082257}"/>
          </ac:picMkLst>
        </pc:picChg>
      </pc:sldChg>
      <pc:sldChg chg="modSp add del">
        <pc:chgData name="Lauren Wallis" userId="14d927a2-156c-45fa-b1e2-db43449603d5" providerId="ADAL" clId="{8D5E9C21-97BD-41FA-8342-45FD802D0253}" dt="2024-11-21T14:21:48.931" v="258" actId="2696"/>
        <pc:sldMkLst>
          <pc:docMk/>
          <pc:sldMk cId="1183264235" sldId="257"/>
        </pc:sldMkLst>
        <pc:spChg chg="mod">
          <ac:chgData name="Lauren Wallis" userId="14d927a2-156c-45fa-b1e2-db43449603d5" providerId="ADAL" clId="{8D5E9C21-97BD-41FA-8342-45FD802D0253}" dt="2024-11-21T14:21:22.240" v="206" actId="20577"/>
          <ac:spMkLst>
            <pc:docMk/>
            <pc:sldMk cId="1183264235" sldId="257"/>
            <ac:spMk id="3" creationId="{C7CF4FD6-C823-45EE-8BAF-CACB4F943051}"/>
          </ac:spMkLst>
        </pc:spChg>
      </pc:sldChg>
    </pc:docChg>
  </pc:docChgLst>
  <pc:docChgLst>
    <pc:chgData name="Lauren Wallis" userId="14d927a2-156c-45fa-b1e2-db43449603d5" providerId="ADAL" clId="{3DF23D24-38FE-423A-AE53-CD7A24EAA8D2}"/>
    <pc:docChg chg="undo custSel addSld delSld modSld">
      <pc:chgData name="Lauren Wallis" userId="14d927a2-156c-45fa-b1e2-db43449603d5" providerId="ADAL" clId="{3DF23D24-38FE-423A-AE53-CD7A24EAA8D2}" dt="2024-09-03T08:22:13.107" v="532" actId="1076"/>
      <pc:docMkLst>
        <pc:docMk/>
      </pc:docMkLst>
      <pc:sldChg chg="modSp">
        <pc:chgData name="Lauren Wallis" userId="14d927a2-156c-45fa-b1e2-db43449603d5" providerId="ADAL" clId="{3DF23D24-38FE-423A-AE53-CD7A24EAA8D2}" dt="2024-09-03T08:22:13.107" v="532" actId="1076"/>
        <pc:sldMkLst>
          <pc:docMk/>
          <pc:sldMk cId="1516780266" sldId="256"/>
        </pc:sldMkLst>
        <pc:graphicFrameChg chg="modGraphic">
          <ac:chgData name="Lauren Wallis" userId="14d927a2-156c-45fa-b1e2-db43449603d5" providerId="ADAL" clId="{3DF23D24-38FE-423A-AE53-CD7A24EAA8D2}" dt="2024-09-03T08:16:31.879" v="449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41.720" v="529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28.567" v="525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">
          <ac:chgData name="Lauren Wallis" userId="14d927a2-156c-45fa-b1e2-db43449603d5" providerId="ADAL" clId="{3DF23D24-38FE-423A-AE53-CD7A24EAA8D2}" dt="2024-09-03T08:22:01.579" v="530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mod">
          <ac:chgData name="Lauren Wallis" userId="14d927a2-156c-45fa-b1e2-db43449603d5" providerId="ADAL" clId="{3DF23D24-38FE-423A-AE53-CD7A24EAA8D2}" dt="2024-09-03T08:22:13.107" v="532" actId="1076"/>
          <ac:picMkLst>
            <pc:docMk/>
            <pc:sldMk cId="1516780266" sldId="256"/>
            <ac:picMk id="22" creationId="{9FD3B41A-DDF2-485B-9F5E-076669496094}"/>
          </ac:picMkLst>
        </pc:picChg>
      </pc:sldChg>
    </pc:docChg>
  </pc:docChgLst>
  <pc:docChgLst>
    <pc:chgData name="Lauren Wallis" userId="14d927a2-156c-45fa-b1e2-db43449603d5" providerId="ADAL" clId="{C5575331-4234-4836-8B90-0ED520850FA1}"/>
    <pc:docChg chg="custSel modSld">
      <pc:chgData name="Lauren Wallis" userId="14d927a2-156c-45fa-b1e2-db43449603d5" providerId="ADAL" clId="{C5575331-4234-4836-8B90-0ED520850FA1}" dt="2024-09-03T10:32:02.241" v="1880" actId="20577"/>
      <pc:docMkLst>
        <pc:docMk/>
      </pc:docMkLst>
      <pc:sldChg chg="addSp delSp modSp">
        <pc:chgData name="Lauren Wallis" userId="14d927a2-156c-45fa-b1e2-db43449603d5" providerId="ADAL" clId="{C5575331-4234-4836-8B90-0ED520850FA1}" dt="2024-09-03T10:32:02.241" v="1880" actId="20577"/>
        <pc:sldMkLst>
          <pc:docMk/>
          <pc:sldMk cId="1516780266" sldId="256"/>
        </pc:sldMkLst>
        <pc:spChg chg="mod">
          <ac:chgData name="Lauren Wallis" userId="14d927a2-156c-45fa-b1e2-db43449603d5" providerId="ADAL" clId="{C5575331-4234-4836-8B90-0ED520850FA1}" dt="2024-09-03T08:40:09.973" v="5" actId="20577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C5575331-4234-4836-8B90-0ED520850FA1}" dt="2024-09-03T08:40:49.176" v="50" actId="1076"/>
          <ac:spMkLst>
            <pc:docMk/>
            <pc:sldMk cId="1516780266" sldId="256"/>
            <ac:spMk id="20" creationId="{50AAE3C2-A215-4A31-A681-8BBA437009DD}"/>
          </ac:spMkLst>
        </pc:spChg>
        <pc:graphicFrameChg chg="modGraphic">
          <ac:chgData name="Lauren Wallis" userId="14d927a2-156c-45fa-b1e2-db43449603d5" providerId="ADAL" clId="{C5575331-4234-4836-8B90-0ED520850FA1}" dt="2024-09-03T09:18:48.965" v="935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53:32.704" v="1318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Graphic">
          <ac:chgData name="Lauren Wallis" userId="14d927a2-156c-45fa-b1e2-db43449603d5" providerId="ADAL" clId="{C5575331-4234-4836-8B90-0ED520850FA1}" dt="2024-09-03T10:32:02.241" v="1880" actId="20577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C5575331-4234-4836-8B90-0ED520850FA1}" dt="2024-09-03T09:23:05.830" v="958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add mod">
          <ac:chgData name="Lauren Wallis" userId="14d927a2-156c-45fa-b1e2-db43449603d5" providerId="ADAL" clId="{C5575331-4234-4836-8B90-0ED520850FA1}" dt="2024-09-03T09:18:54.261" v="936" actId="1076"/>
          <ac:picMkLst>
            <pc:docMk/>
            <pc:sldMk cId="1516780266" sldId="256"/>
            <ac:picMk id="11" creationId="{2D397FE1-5110-4238-AE80-0136EA082257}"/>
          </ac:picMkLst>
        </pc:picChg>
        <pc:picChg chg="del">
          <ac:chgData name="Lauren Wallis" userId="14d927a2-156c-45fa-b1e2-db43449603d5" providerId="ADAL" clId="{C5575331-4234-4836-8B90-0ED520850FA1}" dt="2024-09-03T08:40:49.989" v="51" actId="478"/>
          <ac:picMkLst>
            <pc:docMk/>
            <pc:sldMk cId="1516780266" sldId="256"/>
            <ac:picMk id="22" creationId="{9FD3B41A-DDF2-485B-9F5E-0766694960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514795"/>
              </p:ext>
            </p:extLst>
          </p:nvPr>
        </p:nvGraphicFramePr>
        <p:xfrm>
          <a:off x="326321" y="266514"/>
          <a:ext cx="3144377" cy="631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3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Apostles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 twelve disciples (special friends) of Jesus.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Catechist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who teaches other people about the Word of God.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79216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Commitment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Dedication to something important.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group of people sharing things in common.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228205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Disciples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Anyone who is a follower of Jesus.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874218"/>
                  </a:ext>
                </a:extLst>
              </a:tr>
              <a:tr h="522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Greeter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who welcomes others into a place.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Organist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who plays an organ (a special instrument found in Churches).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739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Parish community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group of people who take on roles in the church community.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Priest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ordained man who can say the Mass.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Sacristan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 who helps the priest to get ready for Mass.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Helping each other and doing things for them.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44409"/>
              </p:ext>
            </p:extLst>
          </p:nvPr>
        </p:nvGraphicFramePr>
        <p:xfrm>
          <a:off x="7609468" y="3492192"/>
          <a:ext cx="4116033" cy="25172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7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3692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1 – Special people.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There are lots of people in the parish family that take on special roles, such as the priest.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2 - Books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We hear the Word of God from the Bible when we celebrate Mass as a community.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95564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Year 3 - Journeys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The Christian family journey with Jesus, as a community, to grow closer to him. 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2912"/>
              </p:ext>
            </p:extLst>
          </p:nvPr>
        </p:nvGraphicFramePr>
        <p:xfrm>
          <a:off x="7620358" y="539956"/>
          <a:ext cx="4086461" cy="28767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036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64609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4235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9049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 are all part of a range of communities: school, class, parish, sports etc.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3223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Jesus chose his twelve disciples to make God’s community bigger and to help him spread the Word.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7630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People in the parish community might have different rules including the priest, catechist, organist and flower arrangers.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57630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In God’s community, we are asked to ‘Be Real about Loving.’ This means trying our best to serve others.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36123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 community is created by the people in it.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52171" y="565170"/>
            <a:ext cx="4003208" cy="31606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399" y="986795"/>
            <a:ext cx="3726753" cy="276999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CW Cursive Writing 1" panose="03050602040000000000" pitchFamily="66" charset="0"/>
              </a:rPr>
              <a:t>What makes a community?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041"/>
              </p:ext>
            </p:extLst>
          </p:nvPr>
        </p:nvGraphicFramePr>
        <p:xfrm>
          <a:off x="3589945" y="4435253"/>
          <a:ext cx="3879939" cy="14359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4786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Mark (3:12-19)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Romans (12:8-11)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Acts (6:2-13; 7:57-60)</a:t>
                      </a:r>
                      <a:endParaRPr lang="en-GB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29824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2C6797D-7305-4F21-9675-1A9A93FE0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358" y="1819979"/>
            <a:ext cx="39814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4A469A-6345-4DF6-AA0A-500993159E0C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ea6f3f84-fa6e-4188-8e1b-49e9b6a9e9bf"/>
    <ds:schemaRef ds:uri="5e9575c5-d48f-4f2a-bf2d-a5f4925c180d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2DCB31-BEDA-4200-8550-173DBA93A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322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11</cp:revision>
  <dcterms:created xsi:type="dcterms:W3CDTF">2024-09-03T07:29:02Z</dcterms:created>
  <dcterms:modified xsi:type="dcterms:W3CDTF">2024-11-21T14:37:35Z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