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36379"/>
              </p:ext>
            </p:extLst>
          </p:nvPr>
        </p:nvGraphicFramePr>
        <p:xfrm>
          <a:off x="131657" y="320281"/>
          <a:ext cx="2671744" cy="649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6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Annulment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legal procedure in which something is no longer legally binding.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Christianity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religion based on the Bible and the belief in God and Jesus Christ.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5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Church of England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Protestant branch of Christianity created by Henry VIII.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divorce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legal process to end a marriage.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4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 Reformation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breaking away of the Church of England from the authority of the Pope and the Roman Catholic Church during the 16</a:t>
                      </a:r>
                      <a:r>
                        <a:rPr lang="en-GB" sz="1000" baseline="30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Century.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4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Protestantism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beliefs and activities of the Christian Church that separated from the Roman Catholic Church during the 16</a:t>
                      </a:r>
                      <a:r>
                        <a:rPr lang="en-GB" sz="1000" baseline="30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Century.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reign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period that a monarch rules.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379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 Catholicism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beliefs and activities of the Roman Catholic Church, a branch of Christianity headed by the Pope.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187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Tower of London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fortress in London used for many purposes, including a prison and execution ground. </a:t>
                      </a:r>
                      <a:endParaRPr lang="en-GB" sz="120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6702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treason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crime of betraying your country and going against the ruler or government.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630431"/>
              </p:ext>
            </p:extLst>
          </p:nvPr>
        </p:nvGraphicFramePr>
        <p:xfrm>
          <a:off x="2857272" y="2239751"/>
          <a:ext cx="3274264" cy="34854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1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Y1 Bright Lights, Big City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King Charles II was King of England, just like Henry VIII. 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2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Y1 Land Ahoy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Queen Elizabeth I (Henry VIII’s daughter) was the reigning monarch of England during the golden age of piracy. 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3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Y3 Peasants, Princes and Pestilence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King Edward III was King of England, just like Henry VIII. 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4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Y4 I am Warrior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Other leaders, such as the Romans, were successful in shaping Britain. Henry VIII shaped England’s religion, while the Romans shaped structures and buildings. 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Letter-join Basic 36" panose="02000505000000020003" pitchFamily="50" charset="0"/>
                        </a:rPr>
                        <a:t>5</a:t>
                      </a:r>
                      <a:endParaRPr lang="en-GB" altLang="en-GB" sz="10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Y4 Traders and Raiders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Basic 36" panose="02000505000000020003" pitchFamily="50" charset="0"/>
                        </a:rPr>
                        <a:t>The Anglo-Saxons transformed religion, just like Henry VIII. The Anglo-Saxons converted most of the country to Christianity. </a:t>
                      </a:r>
                      <a:endParaRPr lang="en-GB" sz="10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765970"/>
              </p:ext>
            </p:extLst>
          </p:nvPr>
        </p:nvGraphicFramePr>
        <p:xfrm>
          <a:off x="6185407" y="365116"/>
          <a:ext cx="3656765" cy="639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388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Letter-join Basic 36" panose="02000505000000020003" pitchFamily="50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7004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 Tudor Period started in 1485 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ended in 1603.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Henry VIII was king from 1509 to 1547. He was known for his six wives – Catherine of Aragon, Anne Boleyn, Jane Seymour, Anne of Cleves, Catherine Howard and Catherine Parr.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Henry VIII’s wives had different fates – divorced, beheaded, died, divorced, beheaded, survived.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80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Henry VIII broke away from the Catholic church when the Pope refused to grant him a divorce.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7004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Basic 36" panose="02000505000000020003" pitchFamily="50" charset="0"/>
                        </a:rPr>
                        <a:t>Henry VIII created the Church of England, of which he was the head. Every subsequent English monarch was the head of the Church of England. </a:t>
                      </a:r>
                      <a:endParaRPr lang="en-GB" sz="12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Following the religious reformation, being Catholic became a crime. This led to the dissolution of monasteries, resulting in many rebellions.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760058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Letter-join Basic 36" panose="02000505000000020003" pitchFamily="50" charset="0"/>
                        </a:rPr>
                        <a:t>7</a:t>
                      </a:r>
                      <a:endParaRPr lang="en-US" sz="12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Following the religious reformation, the Bible was published in English, making religion more accessible. Before this, the Bible was only published in Latin.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1096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Henry VIII’s heir, Edward I was a devout Protestant, like his father.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7004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When Mary I became Queen, she was a devout Catholic. Under her rule, Protestants were executed.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464716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Letter-join Basic 36" panose="02000505000000020003" pitchFamily="50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Elizabeth I was the final Tudor monarch – she was a devout Protestant.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246050" y="36696"/>
            <a:ext cx="4687410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Off With Her Head</a:t>
            </a:r>
            <a:r>
              <a:rPr lang="en-GB" sz="1400" b="1" dirty="0">
                <a:effectLst/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985344"/>
              </p:ext>
            </p:extLst>
          </p:nvPr>
        </p:nvGraphicFramePr>
        <p:xfrm>
          <a:off x="2857272" y="5759539"/>
          <a:ext cx="3274264" cy="10127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74264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188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Significant Individuals </a:t>
                      </a:r>
                      <a:endParaRPr lang="en-GB" sz="1600" dirty="0">
                        <a:latin typeface="Letter-join Basic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677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VIII – Catherine of Aragon – Anne Boleyn – Jane Seymour – Anne of Cleves – Catherine Howard – Catherine Parr </a:t>
                      </a:r>
                      <a:endParaRPr lang="en-GB" sz="12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1028" name="Picture 4" descr="Henry VIII | Biography, Wives, Religion, Death, &amp; Facts | Britannica">
            <a:extLst>
              <a:ext uri="{FF2B5EF4-FFF2-40B4-BE49-F238E27FC236}">
                <a16:creationId xmlns:a16="http://schemas.microsoft.com/office/drawing/2014/main" id="{EBFE45DF-4BCE-4B27-AA0A-B115DE24D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334" y="421619"/>
            <a:ext cx="1232140" cy="178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6034</TotalTime>
  <Words>547</Words>
  <Application>Microsoft Office PowerPoint</Application>
  <PresentationFormat>A4 Paper (210x297 mm)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Letter-join Basic 36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Amy Marriott</cp:lastModifiedBy>
  <cp:revision>79</cp:revision>
  <cp:lastPrinted>2017-10-30T10:21:12Z</cp:lastPrinted>
  <dcterms:created xsi:type="dcterms:W3CDTF">2017-10-15T20:56:30Z</dcterms:created>
  <dcterms:modified xsi:type="dcterms:W3CDTF">2024-07-26T21:28:47Z</dcterms:modified>
</cp:coreProperties>
</file>