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52026"/>
              </p:ext>
            </p:extLst>
          </p:nvPr>
        </p:nvGraphicFramePr>
        <p:xfrm>
          <a:off x="111772" y="58952"/>
          <a:ext cx="2695918" cy="593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Commitment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state or quality of being dedicated to a cause or activity.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Compassion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Showing care to others, treating them with kindness and feeling a strong desire to help people in need.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Loyalty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Showing devotion and faithfulness to someone or something.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Fidelity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state of being faithful and loyal.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Inspirational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o thing that motivates, uplifts or gives one the confidence to do something.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Mission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important task or duty that a person is given to do.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993332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Apostle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sent on a mission.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8438754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Prophet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who speaks on behalf of God or who is divinely inspired to reveal the will of God.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23006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273695"/>
              </p:ext>
            </p:extLst>
          </p:nvPr>
        </p:nvGraphicFramePr>
        <p:xfrm>
          <a:off x="6211226" y="3118478"/>
          <a:ext cx="3563117" cy="33672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7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0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766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Year 1 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Baptism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Baptism is an invitation to belong to God’s family.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71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Year 2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Signs and Symbols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Some signs and symbols of Baptism include Holy water, oil of chrism and a white garment.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5675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Year 3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Promises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Parents and godparents make special promises on behalf of their children and godchildren.​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These promises include being a good Christian. </a:t>
                      </a: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08548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Year 4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Called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  <a:p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God calls us to do special jobs and to act in certain ways. These are our callings.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  <a:p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08181"/>
              </p:ext>
            </p:extLst>
          </p:nvPr>
        </p:nvGraphicFramePr>
        <p:xfrm>
          <a:off x="6211226" y="62105"/>
          <a:ext cx="3656765" cy="30259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528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</a:rPr>
                        <a:t>I know that we all have a mission in life and I know what it means to be committed.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</a:rPr>
                        <a:t>I know about the work of Christian service.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9842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</a:rPr>
                        <a:t>I know about the Sacrament of Marriage.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I know the symbols of the promises and about the blessing of the rings.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I know that the Beatitudes are found in Matthew 5:6-9.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5432945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I know we are all called to live in love and service. We are called to show care and commitment.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766547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872325" y="58952"/>
            <a:ext cx="3274265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Letter-join Basic 36" panose="02000505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Life Choices Knowledge Organiser</a:t>
            </a:r>
            <a:endParaRPr lang="en-GB" sz="1100" dirty="0">
              <a:effectLst/>
              <a:latin typeface="Letter-join Basic 36" panose="02000505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E3F45-B516-442B-B6A1-0CAFE3EE6C15}"/>
              </a:ext>
            </a:extLst>
          </p:cNvPr>
          <p:cNvSpPr/>
          <p:nvPr/>
        </p:nvSpPr>
        <p:spPr>
          <a:xfrm>
            <a:off x="131656" y="0"/>
            <a:ext cx="9774343" cy="6651811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3FD23-7930-4832-82D2-1E8A5BB2C17E}"/>
              </a:ext>
            </a:extLst>
          </p:cNvPr>
          <p:cNvSpPr txBox="1"/>
          <p:nvPr/>
        </p:nvSpPr>
        <p:spPr>
          <a:xfrm>
            <a:off x="3348303" y="518186"/>
            <a:ext cx="2322308" cy="58477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Letter-join Basic 36" panose="02000505000000020003" pitchFamily="50" charset="0"/>
              </a:rPr>
              <a:t>Is Commitment Important?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078A05-EB82-4047-8536-0BDC52BCB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58034"/>
              </p:ext>
            </p:extLst>
          </p:nvPr>
        </p:nvGraphicFramePr>
        <p:xfrm>
          <a:off x="2872325" y="3811670"/>
          <a:ext cx="3274265" cy="15374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283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2142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895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7635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1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Ephesians 4:1-7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2441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2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Ephesians 4:11-13, 15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2441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3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Proverbs 31:10-29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4410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4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Matthew 5:6-9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3C668DA-E6FD-4B13-983C-DBFC44714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112" y="1329091"/>
            <a:ext cx="1466692" cy="225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5988</TotalTime>
  <Words>322</Words>
  <Application>Microsoft Office PowerPoint</Application>
  <PresentationFormat>A4 Paper (210x297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Amy Marriott</cp:lastModifiedBy>
  <cp:revision>82</cp:revision>
  <cp:lastPrinted>2017-10-30T10:21:12Z</cp:lastPrinted>
  <dcterms:created xsi:type="dcterms:W3CDTF">2017-10-15T20:56:30Z</dcterms:created>
  <dcterms:modified xsi:type="dcterms:W3CDTF">2024-10-16T07:19:16Z</dcterms:modified>
</cp:coreProperties>
</file>