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162456"/>
              </p:ext>
            </p:extLst>
          </p:nvPr>
        </p:nvGraphicFramePr>
        <p:xfrm>
          <a:off x="131657" y="320282"/>
          <a:ext cx="2671744" cy="5444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44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XCCW Joined 1a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6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Allied Powers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Countries including: Britain, France, the Soviet Union and the USA, that united to fight the Axis Power.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Axis Powers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Germany, Italy and Japan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6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Civilian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person who was not the police or the armed forces.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Concentration camp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place where large numbers of people, especially Jews, were held and killed.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6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Evacuee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child or vulnerable adult who was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Invade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enter or occupy a country by force.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81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follower of Adolf Hitler.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406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Persecute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treat someone cruelly or unfairly.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481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Propaganda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Biased news, media and communication used to influence people’s opinions.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621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limited supply of food, clothes and other goods to prevent shortages.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3971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50" b="1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Rhineland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7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area of Western Germany that runs along the River Rhine.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453794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047463"/>
              </p:ext>
            </p:extLst>
          </p:nvPr>
        </p:nvGraphicFramePr>
        <p:xfrm>
          <a:off x="2857272" y="2239751"/>
          <a:ext cx="3274264" cy="36487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1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CCW Cursive Writing 1" panose="03050602040000000000" pitchFamily="66" charset="0"/>
                        </a:rPr>
                        <a:t>Y1 Bright Lights, Big City</a:t>
                      </a:r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London is an important capital city and was targeted during the war by the Germans. 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13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2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CCW Cursive Writing 1" panose="03050602040000000000" pitchFamily="66" charset="0"/>
                        </a:rPr>
                        <a:t>Y4 Traders and Raiders</a:t>
                      </a:r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The Vikings were invaders like Hitler and took land by force.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3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CCW Cursive Writing 1" panose="03050602040000000000" pitchFamily="66" charset="0"/>
                        </a:rPr>
                        <a:t>Y4 I am Warrior </a:t>
                      </a:r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The Romans were invaders like Hitler and took land by force. 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4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latin typeface="CCW Cursive Writing 1" panose="03050602040000000000" pitchFamily="66" charset="0"/>
                        </a:rPr>
                        <a:t>Y4 Road Trip USA</a:t>
                      </a:r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People have not always been treated equally. Black people were persecuted for many years before the Civil Rights Movement just like Jewish people were persecuted by the Germans.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5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CCW Cursive Writing 1" panose="03050602040000000000" pitchFamily="66" charset="0"/>
                        </a:rPr>
                        <a:t>Y5 Off with her Head </a:t>
                      </a:r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  <a:p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Battle of Bosworth was also a battle over </a:t>
                      </a:r>
                      <a:r>
                        <a:rPr lang="en-US" sz="800" dirty="0" err="1">
                          <a:latin typeface="CCW Cursive Writing 1" panose="03050602040000000000" pitchFamily="66" charset="0"/>
                        </a:rPr>
                        <a:t>terriority</a:t>
                      </a:r>
                      <a:r>
                        <a:rPr lang="en-US" sz="800">
                          <a:latin typeface="CCW Cursive Writing 1" panose="03050602040000000000" pitchFamily="66" charset="0"/>
                        </a:rPr>
                        <a:t>. 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2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6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latin typeface="CCW Cursive Writing 1" panose="03050602040000000000" pitchFamily="66" charset="0"/>
                        </a:rPr>
                        <a:t>Y6 Revolution </a:t>
                      </a:r>
                    </a:p>
                    <a:p>
                      <a:endParaRPr lang="en-GB" sz="7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The British empire was also established through invasion.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09427"/>
              </p:ext>
            </p:extLst>
          </p:nvPr>
        </p:nvGraphicFramePr>
        <p:xfrm>
          <a:off x="6185407" y="365117"/>
          <a:ext cx="3656765" cy="58454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84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Second World War lasted from 1939 to 1945 and was between the Allied Powers and the Axis Powers. After six years, the Allied Powers won.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George VI was the reigning monarch during WW2. He is the Grandfather of King Charles III.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41650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During the War there were Allied forces which were Great Britain, France USA and China and the Axis forces which were Germany, Italy and Japan.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Adolf Hitler was the leader of the Nazi party in Germany and they had strict and unfair policies.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267325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War broke out when Adolf Hitler invaded Poland in 1939 and the Axis forces vowed to support them. 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r>
                        <a:rPr lang="en-US" sz="12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Britain was bombed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alot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by the Germans, especially during the Blitz (1940) and people had to build shelters in their gardens to protect themselves. 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r>
                        <a:rPr lang="en-GB" altLang="en-GB" sz="1200" b="0" dirty="0"/>
                        <a:t>7</a:t>
                      </a:r>
                      <a:endParaRPr lang="en-US" sz="12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All able bodied men were made to join the Army and go off to war to fight. This left families without workers earning money. 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395533">
                <a:tc>
                  <a:txBody>
                    <a:bodyPr/>
                    <a:lstStyle/>
                    <a:p>
                      <a:r>
                        <a:rPr lang="en-US" sz="1200" b="0" dirty="0"/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Women took on the roles of men in factories and farms and contributed to the war effort.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XCCW Joined 1a" panose="03050602040000000000" pitchFamily="66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were shortages of food due to the Germans stopping shipments into the country. Food was rationed which meant people only had a certain amounts of certain foods. 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Children were often evacuated to the countryside away from the bombing in the cities. 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Holocaust is a significant part of WW2. This was the persecution of Jewish people by the Nazi party.</a:t>
                      </a:r>
                      <a:endParaRPr lang="en-GB" sz="8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0992062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785314" y="36696"/>
            <a:ext cx="3426747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WW2 Knowledge Organiser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The Eastern Front | The National WWII Museum | New Orleans">
            <a:extLst>
              <a:ext uri="{FF2B5EF4-FFF2-40B4-BE49-F238E27FC236}">
                <a16:creationId xmlns:a16="http://schemas.microsoft.com/office/drawing/2014/main" id="{80FA5A22-C89D-4311-A94A-A8C4E45FED9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605" y="377037"/>
            <a:ext cx="2787598" cy="187463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ED7DA-6808-44B0-A32B-B0D16EE4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024894"/>
              </p:ext>
            </p:extLst>
          </p:nvPr>
        </p:nvGraphicFramePr>
        <p:xfrm>
          <a:off x="63828" y="5874660"/>
          <a:ext cx="6121579" cy="8488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1579">
                  <a:extLst>
                    <a:ext uri="{9D8B030D-6E8A-4147-A177-3AD203B41FA5}">
                      <a16:colId xmlns:a16="http://schemas.microsoft.com/office/drawing/2014/main" val="3553195376"/>
                    </a:ext>
                  </a:extLst>
                </a:gridCol>
              </a:tblGrid>
              <a:tr h="3206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XCCW Joined 1a" panose="03050602040000000000" pitchFamily="66" charset="0"/>
                        </a:rPr>
                        <a:t>Significant Individuals </a:t>
                      </a:r>
                      <a:endParaRPr lang="en-GB" sz="1400" dirty="0">
                        <a:latin typeface="XCCW Joined 1a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400258"/>
                  </a:ext>
                </a:extLst>
              </a:tr>
              <a:tr h="528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Winston Churchill – British Prime minister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Adolf Hitler – Leader of Germany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Charles de Gaulle – President of France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9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Benito Mussolini – Prime Minister of Italy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Franklin D Roosevelt – President of the US</a:t>
                      </a:r>
                      <a:endParaRPr lang="en-GB" sz="900" dirty="0">
                        <a:effectLst/>
                        <a:latin typeface="XCCW Joined 1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7575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5995</TotalTime>
  <Words>565</Words>
  <Application>Microsoft Office PowerPoint</Application>
  <PresentationFormat>A4 Paper (210x297 mm)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74</cp:revision>
  <cp:lastPrinted>2017-10-30T10:21:12Z</cp:lastPrinted>
  <dcterms:created xsi:type="dcterms:W3CDTF">2017-10-15T20:56:30Z</dcterms:created>
  <dcterms:modified xsi:type="dcterms:W3CDTF">2024-07-05T12:09:39Z</dcterms:modified>
</cp:coreProperties>
</file>