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139" autoAdjust="0"/>
    <p:restoredTop sz="94627"/>
  </p:normalViewPr>
  <p:slideViewPr>
    <p:cSldViewPr snapToGrid="0" snapToObjects="1">
      <p:cViewPr>
        <p:scale>
          <a:sx n="80" d="100"/>
          <a:sy n="80" d="100"/>
        </p:scale>
        <p:origin x="1838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864150"/>
              </p:ext>
            </p:extLst>
          </p:nvPr>
        </p:nvGraphicFramePr>
        <p:xfrm>
          <a:off x="63828" y="78064"/>
          <a:ext cx="2671744" cy="499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308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Letter-join No-Lead 36" panose="02000503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7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 Bridge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bridge which is built with a curved arch.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6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Beam Bridge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bridge which is built with horizontal beams and vertical pillars.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1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Bench hook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tool which hooks onto the edge of the workbench. It is used to hold woodwork still when sawing.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8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Compression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squashing force caused when parts of a structure are pushed together.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1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Coping Saw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saw with a narrow D-shaped metal blade used for cutting curves in wood.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Reinforce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make a structure or material stronger, especially by adding another material or element to it.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2789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 which stands, usually on its own.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6585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Suspension Bridge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bridge which is supported by vertical cables and suspended by cables which run between pillars that are connected onto either end of the bridge.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9053774"/>
                  </a:ext>
                </a:extLst>
              </a:tr>
              <a:tr h="399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stretching force caused by two parts of a structure being pulled apart.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2798642"/>
                  </a:ext>
                </a:extLst>
              </a:tr>
              <a:tr h="6585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Truss Bridge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5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bridge which is built from a series of triangular beams.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66230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758135"/>
              </p:ext>
            </p:extLst>
          </p:nvPr>
        </p:nvGraphicFramePr>
        <p:xfrm>
          <a:off x="6409946" y="4172109"/>
          <a:ext cx="3274264" cy="251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963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1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A structure is something which has been formed or made from parts.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13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2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A strong structure is one that cannot be broken easily.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51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3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The strength and stiffness of a structure is key to keeping it standing.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4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Objects with a wide or flat base are more stable.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5</a:t>
                      </a:r>
                      <a:endParaRPr lang="en-GB" altLang="en-GB" sz="12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A free-standing structure is something that can stand on its own.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329000"/>
              </p:ext>
            </p:extLst>
          </p:nvPr>
        </p:nvGraphicFramePr>
        <p:xfrm>
          <a:off x="2773844" y="902502"/>
          <a:ext cx="3511314" cy="3917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8384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132930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9956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-join No-Lead 36" panose="02000503000000020003" pitchFamily="50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71785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Pulls ad pushes are both forces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712509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Gravity is a force which pulls everything towards the </a:t>
                      </a:r>
                      <a:r>
                        <a:rPr lang="en-US" sz="1200" b="0" i="0" kern="1200" dirty="0" err="1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centre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 of the Earth. The weight of something is the force that the Earths gravity is having on it.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58728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Forces can change the shape of objects, they can also make objects being to move, speed up or slow down.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321508">
                <a:tc>
                  <a:txBody>
                    <a:bodyPr/>
                    <a:lstStyle/>
                    <a:p>
                      <a:r>
                        <a:rPr lang="en-US" sz="12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Letter-join No-Lead 36" panose="02000503000000020003" pitchFamily="50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Bridges provide a safe route over obstacles, including roads and rivers. They are used by pedestrians, cars, trains and pipelines.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321508">
                <a:tc>
                  <a:txBody>
                    <a:bodyPr/>
                    <a:lstStyle/>
                    <a:p>
                      <a:r>
                        <a:rPr lang="en-US" sz="12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four main bridge types are the beam bridge, arch bridge, truss bridge and suspension bridge. They each spread forces in different ways to remain strong and stable.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785314" y="36696"/>
            <a:ext cx="3426747" cy="832542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effectLst/>
                <a:latin typeface="Letter-join No-Lead 36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DT: Structure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effectLst/>
                <a:latin typeface="Letter-join No-Lead 36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1600" dirty="0">
              <a:effectLst/>
              <a:latin typeface="Letter-join No-Lead 36" panose="0200050300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AED7DA-6808-44B0-A32B-B0D16EE49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038773"/>
              </p:ext>
            </p:extLst>
          </p:nvPr>
        </p:nvGraphicFramePr>
        <p:xfrm>
          <a:off x="6409946" y="167585"/>
          <a:ext cx="2869872" cy="9466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69872">
                  <a:extLst>
                    <a:ext uri="{9D8B030D-6E8A-4147-A177-3AD203B41FA5}">
                      <a16:colId xmlns:a16="http://schemas.microsoft.com/office/drawing/2014/main" val="3553195376"/>
                    </a:ext>
                  </a:extLst>
                </a:gridCol>
              </a:tblGrid>
              <a:tr h="33436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-join No-Lead 36" panose="02000503000000020003" pitchFamily="50" charset="0"/>
                        </a:rPr>
                        <a:t>Key Figures</a:t>
                      </a:r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400258"/>
                  </a:ext>
                </a:extLst>
              </a:tr>
              <a:tr h="6122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Isambard Kingdom Brunel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 Telford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7575484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6EDC163-9DAA-449C-9E02-2E301D2A6E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873" y="4839099"/>
            <a:ext cx="5015278" cy="20189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2A186FB-8937-49B0-AA59-FFD4E32EFE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3430" y="1114229"/>
            <a:ext cx="1602252" cy="15452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4E2466-BD1B-44C4-9CC5-8723403468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078" y="2266770"/>
            <a:ext cx="1685578" cy="16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6047</TotalTime>
  <Words>374</Words>
  <Application>Microsoft Office PowerPoint</Application>
  <PresentationFormat>A4 Paper (210x297 mm)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Letter-join No-Lead 36</vt:lpstr>
      <vt:lpstr>Symbol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Naomi Waring</cp:lastModifiedBy>
  <cp:revision>87</cp:revision>
  <cp:lastPrinted>2017-10-30T10:21:12Z</cp:lastPrinted>
  <dcterms:created xsi:type="dcterms:W3CDTF">2017-10-15T20:56:30Z</dcterms:created>
  <dcterms:modified xsi:type="dcterms:W3CDTF">2024-10-10T09:43:21Z</dcterms:modified>
</cp:coreProperties>
</file>