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139" autoAdjust="0"/>
    <p:restoredTop sz="94627"/>
  </p:normalViewPr>
  <p:slideViewPr>
    <p:cSldViewPr snapToGrid="0" snapToObjects="1">
      <p:cViewPr>
        <p:scale>
          <a:sx n="90" d="100"/>
          <a:sy n="90" d="100"/>
        </p:scale>
        <p:origin x="15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776440"/>
              </p:ext>
            </p:extLst>
          </p:nvPr>
        </p:nvGraphicFramePr>
        <p:xfrm>
          <a:off x="63828" y="235544"/>
          <a:ext cx="2671744" cy="5599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959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6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hue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Describing an exact colour: sky blue, dark green, rose pink.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1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mix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Combining two or more colours together.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3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pattern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design in which shapes, colours or lines are repeated.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print</a:t>
                      </a: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Transferring an image onto another surface, for example, finger </a:t>
                      </a:r>
                      <a:r>
                        <a:rPr lang="en-GB" sz="100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paiting</a:t>
                      </a: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257953"/>
                  </a:ext>
                </a:extLst>
              </a:tr>
              <a:tr h="5350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shade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How light or dark a colour is.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primary colours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Red, blue and yellow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0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Secondary</a:t>
                      </a: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colours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Orange, green and purple made by mixing two primary colours together.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43110"/>
              </p:ext>
            </p:extLst>
          </p:nvPr>
        </p:nvGraphicFramePr>
        <p:xfrm>
          <a:off x="6409946" y="5141198"/>
          <a:ext cx="3274264" cy="13518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Letter-join No-Lead 36" panose="02000503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GB" altLang="en-GB" sz="7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CCW Cursive Writing 1" panose="03050602040000000000" pitchFamily="66" charset="0"/>
                        </a:rPr>
                        <a:t>F1</a:t>
                      </a:r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Mark making using different tools.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137">
                <a:tc>
                  <a:txBody>
                    <a:bodyPr/>
                    <a:lstStyle/>
                    <a:p>
                      <a:r>
                        <a:rPr lang="en-GB" altLang="en-GB" sz="7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CCW Cursive Writing 1" panose="03050602040000000000" pitchFamily="66" charset="0"/>
                        </a:rPr>
                        <a:t>F2</a:t>
                      </a:r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Painting and printing, using different </a:t>
                      </a:r>
                      <a:r>
                        <a:rPr lang="en-US" sz="900" dirty="0" err="1">
                          <a:latin typeface="CCW Cursive Writing 1" panose="03050602040000000000" pitchFamily="66" charset="0"/>
                        </a:rPr>
                        <a:t>colours</a:t>
                      </a: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 and objects, </a:t>
                      </a:r>
                      <a:r>
                        <a:rPr lang="en-US" sz="900" dirty="0" err="1">
                          <a:latin typeface="CCW Cursive Writing 1" panose="03050602040000000000" pitchFamily="66" charset="0"/>
                        </a:rPr>
                        <a:t>eg</a:t>
                      </a: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, sponges.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213583"/>
              </p:ext>
            </p:extLst>
          </p:nvPr>
        </p:nvGraphicFramePr>
        <p:xfrm>
          <a:off x="2773844" y="902502"/>
          <a:ext cx="4385116" cy="41264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2546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912570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4934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53579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Primary </a:t>
                      </a:r>
                      <a:r>
                        <a:rPr lang="en-US" sz="105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colours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can be mixed together to make secondary </a:t>
                      </a:r>
                      <a:r>
                        <a:rPr lang="en-US" sz="105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colours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 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03141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CCW Cursive Writing 1" panose="03050602040000000000" pitchFamily="66" charset="0"/>
                        </a:rPr>
                        <a:t>Brush size helps to paint different shapes and patterns more accurately.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61432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Painting simple things, such as numbers, helps to focus more on colour than what is being painted. (Jasper Johns)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301571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Different objects can be used to print when painting, such as </a:t>
                      </a:r>
                      <a:r>
                        <a:rPr lang="en-GB" sz="105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lego</a:t>
                      </a: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bricks.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301571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CCW Cursive Writing 1" panose="03050602040000000000" pitchFamily="66" charset="0"/>
                        </a:rPr>
                        <a:t>Different shades of colours can be made when mixing colours together. Add more of the lighter colour to get a lighter shade or add more of the darker colour for a darker shade.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603141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CCW Cursive Writing 1" panose="03050602040000000000" pitchFamily="66" charset="0"/>
                        </a:rPr>
                        <a:t>Artists use painting skills for other art forms, not just for painting on a canvas. (Clarice Cliff-tree plate)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785314" y="36696"/>
            <a:ext cx="4385116" cy="832542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Art – </a:t>
            </a:r>
            <a:r>
              <a:rPr lang="en-GB" sz="1400" b="1" dirty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Painting</a:t>
            </a:r>
            <a:endParaRPr lang="en-GB" sz="1400" b="1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14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AED7DA-6808-44B0-A32B-B0D16EE49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010480"/>
              </p:ext>
            </p:extLst>
          </p:nvPr>
        </p:nvGraphicFramePr>
        <p:xfrm>
          <a:off x="2900961" y="5140763"/>
          <a:ext cx="3343595" cy="11067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43595">
                  <a:extLst>
                    <a:ext uri="{9D8B030D-6E8A-4147-A177-3AD203B41FA5}">
                      <a16:colId xmlns:a16="http://schemas.microsoft.com/office/drawing/2014/main" val="35531953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Key Artists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4002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Jasper Johns- was a painter and print maker.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Clarice Cliff- famous for </a:t>
                      </a:r>
                      <a:r>
                        <a:rPr lang="en-US" sz="90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colour</a:t>
                      </a: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rich designs. She was a ceramic artist. 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757548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343565B-C3AB-4723-9E96-0280F9F6E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283" y="2868407"/>
            <a:ext cx="2290950" cy="1743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E36FBD-B5C2-4622-B33A-EA0BDC1078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7830" y="47193"/>
            <a:ext cx="1569856" cy="257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6052</TotalTime>
  <Words>269</Words>
  <Application>Microsoft Office PowerPoint</Application>
  <PresentationFormat>A4 Paper (210x297 mm)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No-Lead 36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Chelsea Gee</cp:lastModifiedBy>
  <cp:revision>86</cp:revision>
  <cp:lastPrinted>2024-09-12T10:06:58Z</cp:lastPrinted>
  <dcterms:created xsi:type="dcterms:W3CDTF">2017-10-15T20:56:30Z</dcterms:created>
  <dcterms:modified xsi:type="dcterms:W3CDTF">2024-09-12T10:07:02Z</dcterms:modified>
</cp:coreProperties>
</file>