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5" d="100"/>
          <a:sy n="85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45251"/>
              </p:ext>
            </p:extLst>
          </p:nvPr>
        </p:nvGraphicFramePr>
        <p:xfrm>
          <a:off x="111772" y="58951"/>
          <a:ext cx="2695918" cy="5758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30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6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group of one or more parents and their children, living together as a unit.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52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Love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intense feeling of deep affection.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50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Doing what you need to, to look after something or someone.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1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Psalm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sacred song or hymn.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52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God’s children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are part of God’s family- he cares and loves us all.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750038"/>
              </p:ext>
            </p:extLst>
          </p:nvPr>
        </p:nvGraphicFramePr>
        <p:xfrm>
          <a:off x="6211227" y="3819620"/>
          <a:ext cx="3563117" cy="19979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7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0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407410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663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F1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901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F2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762081"/>
              </p:ext>
            </p:extLst>
          </p:nvPr>
        </p:nvGraphicFramePr>
        <p:xfrm>
          <a:off x="6211226" y="62105"/>
          <a:ext cx="3656765" cy="3478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6840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people who you live with are who makes us you family. There may also be other people who are part of your wider family.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Your family love and care for you by supporting you in lots of different ways. For example, washing your clothes, making you food and making sure you go to school. 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98425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Psalms tell us information about different things, such as how God loves and cares for us. </a:t>
                      </a:r>
                      <a:endParaRPr lang="en-GB" sz="9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Psalms are taken from the Bible and the Bible tells us about God’s love.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Jesus grew up in a family who loved and cared for him.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262502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I know I am part of the family of God.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875441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787805" y="58952"/>
            <a:ext cx="3378292" cy="31792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atin typeface="XCCW Joined 1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Families</a:t>
            </a:r>
            <a:r>
              <a:rPr lang="en-GB" sz="1400" b="1" dirty="0">
                <a:effectLst/>
                <a:latin typeface="XCCW Joined 1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FE3F45-B516-442B-B6A1-0CAFE3EE6C15}"/>
              </a:ext>
            </a:extLst>
          </p:cNvPr>
          <p:cNvSpPr/>
          <p:nvPr/>
        </p:nvSpPr>
        <p:spPr>
          <a:xfrm>
            <a:off x="131656" y="0"/>
            <a:ext cx="9774343" cy="6651811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3FD23-7930-4832-82D2-1E8A5BB2C17E}"/>
              </a:ext>
            </a:extLst>
          </p:cNvPr>
          <p:cNvSpPr txBox="1"/>
          <p:nvPr/>
        </p:nvSpPr>
        <p:spPr>
          <a:xfrm>
            <a:off x="2936962" y="493059"/>
            <a:ext cx="3144992" cy="461665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CW Cursive Writing 1" panose="03050602040000000000" pitchFamily="66" charset="0"/>
              </a:rPr>
              <a:t>How do families show love and care?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D078A05-EB82-4047-8536-0BDC52BCB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544961"/>
              </p:ext>
            </p:extLst>
          </p:nvPr>
        </p:nvGraphicFramePr>
        <p:xfrm>
          <a:off x="2872325" y="3811670"/>
          <a:ext cx="3274265" cy="20059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283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921426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895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CW Cursive Writing 1" panose="03050602040000000000" pitchFamily="66" charset="0"/>
                        </a:rPr>
                        <a:t>Key Scripture Links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276351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  <a:endParaRPr lang="en-US" sz="2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</a:rPr>
                        <a:t>Psalm 63: 6-9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295134"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  <a:endParaRPr lang="en-US" sz="2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</a:rPr>
                        <a:t>Psalm 16: 7-9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  <a:endParaRPr lang="en-US" sz="2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</a:rPr>
                        <a:t>Psalm 28: 6-8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44106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  <a:endParaRPr lang="en-US" sz="2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Luke 12: 27-30</a:t>
                      </a:r>
                      <a:endParaRPr lang="en-US" sz="14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</a:tbl>
          </a:graphicData>
        </a:graphic>
      </p:graphicFrame>
      <p:pic>
        <p:nvPicPr>
          <p:cNvPr id="11" name="Picture 10" descr="Pin on Jesus Christ">
            <a:extLst>
              <a:ext uri="{FF2B5EF4-FFF2-40B4-BE49-F238E27FC236}">
                <a16:creationId xmlns:a16="http://schemas.microsoft.com/office/drawing/2014/main" id="{9AB5AD03-655A-420A-BB38-5D7F860FDAF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809" y="1149561"/>
            <a:ext cx="2214283" cy="2366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6006</TotalTime>
  <Words>230</Words>
  <Application>Microsoft Office PowerPoint</Application>
  <PresentationFormat>A4 Paper (210x297 mm)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Chelsea Gee</cp:lastModifiedBy>
  <cp:revision>79</cp:revision>
  <cp:lastPrinted>2017-10-30T10:21:12Z</cp:lastPrinted>
  <dcterms:created xsi:type="dcterms:W3CDTF">2017-10-15T20:56:30Z</dcterms:created>
  <dcterms:modified xsi:type="dcterms:W3CDTF">2024-09-12T09:15:44Z</dcterms:modified>
</cp:coreProperties>
</file>