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 varScale="1">
        <p:scale>
          <a:sx n="85" d="100"/>
          <a:sy n="85" d="100"/>
        </p:scale>
        <p:origin x="10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419078"/>
              </p:ext>
            </p:extLst>
          </p:nvPr>
        </p:nvGraphicFramePr>
        <p:xfrm>
          <a:off x="131657" y="412378"/>
          <a:ext cx="2636838" cy="6108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299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XCCW Joined 1a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32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human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 mammal that is a person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6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body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 person’s physical structure, including bones, flesh and organs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2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body parts </a:t>
                      </a:r>
                      <a:endParaRPr lang="en-GB" sz="8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An organ, eye or tissue of a human being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06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senses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An ability to understand, recognise and react to something </a:t>
                      </a:r>
                      <a:endParaRPr lang="en-GB" sz="9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0184362"/>
                  </a:ext>
                </a:extLst>
              </a:tr>
              <a:tr h="4054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touch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Our skin helps us to feel things.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5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sight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we see, our eyes help us to see.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5387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sound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 we can hear, our ears help us to hear.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  <a:tr h="58459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taste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Our mouth and tongue help us to taste.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6617851"/>
                  </a:ext>
                </a:extLst>
              </a:tr>
              <a:tr h="55698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smell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Our noses help us to smell things.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202902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523526"/>
              </p:ext>
            </p:extLst>
          </p:nvPr>
        </p:nvGraphicFramePr>
        <p:xfrm>
          <a:off x="2839819" y="4318802"/>
          <a:ext cx="3274264" cy="19434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62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1783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84963"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en-GB" sz="1600" dirty="0">
                          <a:latin typeface="XCCW Joined 1a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XCCW Joined 1a" panose="03050602040000000000" pitchFamily="66" charset="0"/>
                        </a:rPr>
                        <a:t>F1</a:t>
                      </a:r>
                      <a:endParaRPr lang="en-GB" altLang="en-GB" sz="1000" b="0" dirty="0">
                        <a:latin typeface="XCCW Joined 1a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Knows how to use all their senses in hands-on exploration of natural materials.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241">
                <a:tc>
                  <a:txBody>
                    <a:bodyPr/>
                    <a:lstStyle/>
                    <a:p>
                      <a:r>
                        <a:rPr lang="en-US" altLang="en-GB" sz="1000" b="0" dirty="0">
                          <a:latin typeface="XCCW Joined 1a" panose="03050602040000000000" pitchFamily="66" charset="0"/>
                        </a:rPr>
                        <a:t>F2</a:t>
                      </a:r>
                      <a:endParaRPr lang="en-GB" altLang="en-GB" sz="1000" b="0" dirty="0">
                        <a:latin typeface="XCCW Joined 1a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Knows how to describe what they see, hear and feel whilst outside. 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867547"/>
              </p:ext>
            </p:extLst>
          </p:nvPr>
        </p:nvGraphicFramePr>
        <p:xfrm>
          <a:off x="6185407" y="589235"/>
          <a:ext cx="3656765" cy="40775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4058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262707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56840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1200" b="0" dirty="0"/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human body has lots of different body parts.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1200" b="0" dirty="0"/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CCW Cursive Writing 1" panose="03050602040000000000" pitchFamily="66" charset="0"/>
                        </a:rPr>
                        <a:t>Eyes are what help us to see but we also need enough light.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466214">
                <a:tc>
                  <a:txBody>
                    <a:bodyPr/>
                    <a:lstStyle/>
                    <a:p>
                      <a:r>
                        <a:rPr lang="en-US" sz="1200" b="0" dirty="0"/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Our ears are what help us to hear different sounds.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  <a:tr h="296828">
                <a:tc>
                  <a:txBody>
                    <a:bodyPr/>
                    <a:lstStyle/>
                    <a:p>
                      <a:r>
                        <a:rPr lang="en-US" sz="1200" b="0" dirty="0"/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 use our mouths and tongues to help us to taste. 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398772385"/>
                  </a:ext>
                </a:extLst>
              </a:tr>
              <a:tr h="267325">
                <a:tc>
                  <a:txBody>
                    <a:bodyPr/>
                    <a:lstStyle/>
                    <a:p>
                      <a:r>
                        <a:rPr lang="en-US" sz="1200" b="0" dirty="0"/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Skin is the part of the body that helps us feel touch.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2408064"/>
                  </a:ext>
                </a:extLst>
              </a:tr>
              <a:tr h="828424">
                <a:tc>
                  <a:txBody>
                    <a:bodyPr/>
                    <a:lstStyle/>
                    <a:p>
                      <a:r>
                        <a:rPr lang="en-US" sz="1200" b="0" dirty="0"/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Our nose is what we use to smell different objects. There are pleasant and unpleasant smells.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3600408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1631576" y="36696"/>
            <a:ext cx="5549153" cy="317924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200" b="1" dirty="0">
                <a:latin typeface="CCW Cursive Writing 1" panose="03050602040000000000" pitchFamily="66" charset="0"/>
              </a:rPr>
              <a:t>Human’s Knowledge Organiser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9556B2-A02F-47AE-8F2C-6527A63275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4211" y="473751"/>
            <a:ext cx="2766781" cy="362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6494</TotalTime>
  <Words>225</Words>
  <Application>Microsoft Office PowerPoint</Application>
  <PresentationFormat>A4 Paper (210x297 mm)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CCW Cursive Writing 1</vt:lpstr>
      <vt:lpstr>Times New Roman</vt:lpstr>
      <vt:lpstr>XCCW Joined 1a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Chelsea Gee</cp:lastModifiedBy>
  <cp:revision>93</cp:revision>
  <cp:lastPrinted>2017-10-30T10:21:12Z</cp:lastPrinted>
  <dcterms:created xsi:type="dcterms:W3CDTF">2017-10-15T20:56:30Z</dcterms:created>
  <dcterms:modified xsi:type="dcterms:W3CDTF">2024-09-19T09:34:34Z</dcterms:modified>
</cp:coreProperties>
</file>