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98212"/>
              </p:ext>
            </p:extLst>
          </p:nvPr>
        </p:nvGraphicFramePr>
        <p:xfrm>
          <a:off x="131657" y="412377"/>
          <a:ext cx="2636838" cy="606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93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village</a:t>
                      </a:r>
                      <a:r>
                        <a:rPr lang="en-GB" sz="14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houses and buildings smaller than a town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town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built-up area with a name and defined boundaries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large town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1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large area of the UK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compass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Equipment to tell you a direction of where to go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4366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 features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Things that have been made or built by humans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638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features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natural features on the Earth’s surface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4266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recycling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Waste material set aside to be recycled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1968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pollution</a:t>
                      </a: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Harmful materials in the environment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187103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224800"/>
              </p:ext>
            </p:extLst>
          </p:nvPr>
        </p:nvGraphicFramePr>
        <p:xfrm>
          <a:off x="2857272" y="4635546"/>
          <a:ext cx="3274264" cy="20654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2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XCCW Joined 1a" panose="03050602040000000000" pitchFamily="66" charset="0"/>
                        </a:rPr>
                        <a:t>F1- Lent Term</a:t>
                      </a:r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Children know there are different places in the world and have seen photographs. </a:t>
                      </a:r>
                      <a:endParaRPr lang="en-GB" sz="8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241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XCCW Joined 1a" panose="03050602040000000000" pitchFamily="66" charset="0"/>
                        </a:rPr>
                        <a:t>F2 Autumn Term</a:t>
                      </a:r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To play with small-world models.</a:t>
                      </a:r>
                    </a:p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To notice objects and features in their own environment.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XCCW Joined 1a" panose="03050602040000000000" pitchFamily="66" charset="0"/>
                        </a:rPr>
                        <a:t>F2 Pentecost </a:t>
                      </a:r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XCCW Joined 1a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XCCW Joined 1a" panose="03050602040000000000" pitchFamily="66" charset="0"/>
                        </a:rPr>
                        <a:t>C</a:t>
                      </a:r>
                      <a:r>
                        <a:rPr lang="en-GB" sz="800" dirty="0" err="1">
                          <a:latin typeface="XCCW Joined 1a" panose="03050602040000000000" pitchFamily="66" charset="0"/>
                        </a:rPr>
                        <a:t>hildren</a:t>
                      </a:r>
                      <a:r>
                        <a:rPr lang="en-GB" sz="800" dirty="0">
                          <a:latin typeface="XCCW Joined 1a" panose="03050602040000000000" pitchFamily="66" charset="0"/>
                        </a:rPr>
                        <a:t> know aspects of a familiar world, such as where they live.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605459"/>
              </p:ext>
            </p:extLst>
          </p:nvPr>
        </p:nvGraphicFramePr>
        <p:xfrm>
          <a:off x="6185407" y="365117"/>
          <a:ext cx="3656765" cy="59200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School, church, houses and shops are human features in their local area.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XCCW Joined 1a" panose="03050602040000000000" pitchFamily="66" charset="0"/>
                        </a:rPr>
                        <a:t>Ollerton is in an area of Mansfield, which is in Nottinghamshire. Nottinghamshire is a county in England. </a:t>
                      </a:r>
                    </a:p>
                    <a:p>
                      <a:r>
                        <a:rPr lang="en-US" sz="1200" dirty="0">
                          <a:latin typeface="XCCW Joined 1a" panose="03050602040000000000" pitchFamily="66" charset="0"/>
                        </a:rPr>
                        <a:t>Nottingham is the local city.</a:t>
                      </a:r>
                      <a:endParaRPr lang="en-GB" sz="1200" dirty="0">
                        <a:latin typeface="XCCW Joined 1a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66214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The River Trent is in Nottinghamshire and the River Maun is local to school in Ollerton.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120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chool</a:t>
                      </a:r>
                      <a:r>
                        <a:rPr lang="en-GB" sz="1200" dirty="0">
                          <a:effectLst/>
                          <a:latin typeface="XCCW Joined 1a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church and children’s homes are in the same locality and can be seen on a map of Ollerton.  </a:t>
                      </a:r>
                      <a:endParaRPr lang="en-US" sz="1200" dirty="0">
                        <a:effectLst/>
                        <a:latin typeface="XCCW Joined 1a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67325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Places are polluted by the people who live in them,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especillay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 in cities due to littering and driving.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Littering and pollution has an affect on wildlife and can damage animals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hobitats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466886">
                <a:tc>
                  <a:txBody>
                    <a:bodyPr/>
                    <a:lstStyle/>
                    <a:p>
                      <a:r>
                        <a:rPr lang="en-GB" altLang="en-GB" sz="1200" b="0" dirty="0"/>
                        <a:t>7</a:t>
                      </a:r>
                      <a:endParaRPr lang="en-US" sz="12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XCCW Joined 1a" panose="03050602040000000000" pitchFamily="66" charset="0"/>
                          <a:ea typeface="+mn-ea"/>
                          <a:cs typeface="+mn-cs"/>
                        </a:rPr>
                        <a:t>Humans in the locality can live in a ‘green way’ by walking some journeys instead of driving, cutting down on using electricity and recycling different objects. 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XCCW Joined 1a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631576" y="36696"/>
            <a:ext cx="5549153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b="1" dirty="0">
                <a:latin typeface="CCW Cursive Writing 1" panose="03050602040000000000" pitchFamily="66" charset="0"/>
              </a:rPr>
              <a:t>How Green is Our School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3B1BAB-85A4-472A-86C3-77F9FB3C5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489" y="458562"/>
            <a:ext cx="3058864" cy="40924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34A0E6-B55C-43C2-AFC2-C097575760A3}"/>
              </a:ext>
            </a:extLst>
          </p:cNvPr>
          <p:cNvSpPr txBox="1"/>
          <p:nvPr/>
        </p:nvSpPr>
        <p:spPr>
          <a:xfrm>
            <a:off x="4769104" y="2603577"/>
            <a:ext cx="1326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CW Cursive Writing 1" panose="03050602040000000000" pitchFamily="66" charset="0"/>
              </a:rPr>
              <a:t>Ollerton</a:t>
            </a:r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6074</TotalTime>
  <Words>297</Words>
  <Application>Microsoft Office PowerPoint</Application>
  <PresentationFormat>A4 Paper (210x297 mm)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Chelsea Gee</cp:lastModifiedBy>
  <cp:revision>84</cp:revision>
  <cp:lastPrinted>2017-10-30T10:21:12Z</cp:lastPrinted>
  <dcterms:created xsi:type="dcterms:W3CDTF">2017-10-15T20:56:30Z</dcterms:created>
  <dcterms:modified xsi:type="dcterms:W3CDTF">2024-09-16T15:14:59Z</dcterms:modified>
</cp:coreProperties>
</file>