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01628"/>
              </p:ext>
            </p:extLst>
          </p:nvPr>
        </p:nvGraphicFramePr>
        <p:xfrm>
          <a:off x="131657" y="412377"/>
          <a:ext cx="2636838" cy="4334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Divide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Separate into parts.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Divisible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Capable of being divided.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 division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Dividing large numbers into smaller parts.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 division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formal method of dividing numbers.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Separate into parts.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use the opposite operation to check answers. For division this would be multiply.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Remainders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left over and cannot be divided equally.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20551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79984"/>
              </p:ext>
            </p:extLst>
          </p:nvPr>
        </p:nvGraphicFramePr>
        <p:xfrm>
          <a:off x="2849258" y="2526928"/>
          <a:ext cx="3373428" cy="19267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55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97941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795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That multiplication of 2 numbers can be done in any order (commutative).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51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A multiplication table layout can be used to multiply 2 numbers together.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2544149"/>
                  </a:ext>
                </a:extLst>
              </a:tr>
              <a:tr h="265316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A formal method layout can be used to multiply 2 and 3 digit numbers by 1 digit numbers.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3995442"/>
                  </a:ext>
                </a:extLst>
              </a:tr>
              <a:tr h="511373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Y5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Long multiplication means that you partition numbers to ensure they are easier to multiply.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8227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522698"/>
              </p:ext>
            </p:extLst>
          </p:nvPr>
        </p:nvGraphicFramePr>
        <p:xfrm>
          <a:off x="2839820" y="452027"/>
          <a:ext cx="3392304" cy="20737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952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32123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When multiplying a number by a 2 digit number you must separate out the 2 digits.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Using brackets, you must multiply by the ones to begin.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3169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Using brackets you then multiply the number by the tens.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162053"/>
                  </a:ext>
                </a:extLst>
              </a:tr>
              <a:tr h="448146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When multiplying the tens, you must remember to add in the place holder.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006784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057835" y="47193"/>
            <a:ext cx="7718611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>
                <a:latin typeface="Letter-join Basic 36" panose="02000505000000020003" pitchFamily="50" charset="0"/>
              </a:rPr>
              <a:t>Four Operations: Division </a:t>
            </a:r>
            <a:r>
              <a:rPr lang="en-GB" sz="2000" b="1" dirty="0">
                <a:latin typeface="Letter-join Basic 36" panose="02000505000000020003" pitchFamily="50" charset="0"/>
              </a:rPr>
              <a:t>Knowledge Organiser</a:t>
            </a:r>
            <a:endParaRPr lang="en-GB" sz="2000" dirty="0">
              <a:latin typeface="Letter-join Basic 36" panose="02000505000000020003" pitchFamily="50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464363"/>
              </p:ext>
            </p:extLst>
          </p:nvPr>
        </p:nvGraphicFramePr>
        <p:xfrm>
          <a:off x="2768495" y="4583031"/>
          <a:ext cx="3392304" cy="21462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1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5356">
                <a:tc>
                  <a:txBody>
                    <a:bodyPr/>
                    <a:lstStyle/>
                    <a:p>
                      <a:pPr algn="ctr"/>
                      <a:endParaRPr lang="en-GB" altLang="en-GB" sz="1100" b="1" dirty="0">
                        <a:solidFill>
                          <a:schemeClr val="accent1"/>
                        </a:solidFill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299529"/>
              </p:ext>
            </p:extLst>
          </p:nvPr>
        </p:nvGraphicFramePr>
        <p:xfrm>
          <a:off x="6382039" y="452027"/>
          <a:ext cx="3392304" cy="63465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54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1033">
                <a:tc>
                  <a:txBody>
                    <a:bodyPr/>
                    <a:lstStyle/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AAD6008-ABA5-4F05-BA90-F85D15BAAA7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t="4750" r="4228" b="2290"/>
          <a:stretch/>
        </p:blipFill>
        <p:spPr bwMode="auto">
          <a:xfrm>
            <a:off x="6453364" y="1027598"/>
            <a:ext cx="2950397" cy="34261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 descr="Short division using written methods - BBC Bitesize">
            <a:extLst>
              <a:ext uri="{FF2B5EF4-FFF2-40B4-BE49-F238E27FC236}">
                <a16:creationId xmlns:a16="http://schemas.microsoft.com/office/drawing/2014/main" id="{11D7418A-E06D-4168-B6DE-1543B902F41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864" y="5090062"/>
            <a:ext cx="2310765" cy="1132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D99B8AF-0B30-41FF-96B1-CB5720E0373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063" y="4804048"/>
            <a:ext cx="3271996" cy="173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16756</TotalTime>
  <Words>206</Words>
  <Application>Microsoft Office PowerPoint</Application>
  <PresentationFormat>A4 Paper (210x297 mm)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101</cp:revision>
  <cp:lastPrinted>2024-10-14T08:11:23Z</cp:lastPrinted>
  <dcterms:created xsi:type="dcterms:W3CDTF">2017-10-15T20:56:30Z</dcterms:created>
  <dcterms:modified xsi:type="dcterms:W3CDTF">2024-10-16T16:38:29Z</dcterms:modified>
</cp:coreProperties>
</file>