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8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C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5AAD5A7D-A16B-4C87-B752-2F5050BF0E4C}"/>
    <pc:docChg chg="undo redo custSel addSld delSld modSld sldOrd">
      <pc:chgData name="Lauren Wallis" userId="14d927a2-156c-45fa-b1e2-db43449603d5" providerId="ADAL" clId="{5AAD5A7D-A16B-4C87-B752-2F5050BF0E4C}" dt="2024-07-27T20:42:59.563" v="3410" actId="14100"/>
      <pc:docMkLst>
        <pc:docMk/>
      </pc:docMkLst>
      <pc:sldChg chg="addSp delSp modSp">
        <pc:chgData name="Lauren Wallis" userId="14d927a2-156c-45fa-b1e2-db43449603d5" providerId="ADAL" clId="{5AAD5A7D-A16B-4C87-B752-2F5050BF0E4C}" dt="2024-07-27T20:42:31.027" v="3397"/>
        <pc:sldMkLst>
          <pc:docMk/>
          <pc:sldMk cId="123089539" sldId="257"/>
        </pc:sldMkLst>
        <pc:spChg chg="mod">
          <ac:chgData name="Lauren Wallis" userId="14d927a2-156c-45fa-b1e2-db43449603d5" providerId="ADAL" clId="{5AAD5A7D-A16B-4C87-B752-2F5050BF0E4C}" dt="2024-07-25T14:05:37.227" v="4" actId="1076"/>
          <ac:spMkLst>
            <pc:docMk/>
            <pc:sldMk cId="123089539" sldId="257"/>
            <ac:spMk id="9" creationId="{B4B651D5-66AC-4685-ACBB-E250E3E48AAA}"/>
          </ac:spMkLst>
        </pc:spChg>
        <pc:graphicFrameChg chg="mod modGraphic">
          <ac:chgData name="Lauren Wallis" userId="14d927a2-156c-45fa-b1e2-db43449603d5" providerId="ADAL" clId="{5AAD5A7D-A16B-4C87-B752-2F5050BF0E4C}" dt="2024-07-27T20:42:31.027" v="3397"/>
          <ac:graphicFrameMkLst>
            <pc:docMk/>
            <pc:sldMk cId="123089539" sldId="257"/>
            <ac:graphicFrameMk id="3" creationId="{00000000-0000-0000-0000-000000000000}"/>
          </ac:graphicFrameMkLst>
        </pc:graphicFrameChg>
        <pc:graphicFrameChg chg="modGraphic">
          <ac:chgData name="Lauren Wallis" userId="14d927a2-156c-45fa-b1e2-db43449603d5" providerId="ADAL" clId="{5AAD5A7D-A16B-4C87-B752-2F5050BF0E4C}" dt="2024-07-25T14:08:11.188" v="230" actId="6549"/>
          <ac:graphicFrameMkLst>
            <pc:docMk/>
            <pc:sldMk cId="123089539" sldId="257"/>
            <ac:graphicFrameMk id="4" creationId="{00000000-0000-0000-0000-000000000000}"/>
          </ac:graphicFrameMkLst>
        </pc:graphicFrameChg>
        <pc:picChg chg="add del">
          <ac:chgData name="Lauren Wallis" userId="14d927a2-156c-45fa-b1e2-db43449603d5" providerId="ADAL" clId="{5AAD5A7D-A16B-4C87-B752-2F5050BF0E4C}" dt="2024-07-25T14:08:05.821" v="216" actId="478"/>
          <ac:picMkLst>
            <pc:docMk/>
            <pc:sldMk cId="123089539" sldId="257"/>
            <ac:picMk id="7" creationId="{D396BBAA-7E29-4EEB-81D6-2739B6EFC4B5}"/>
          </ac:picMkLst>
        </pc:picChg>
      </pc:sldChg>
      <pc:sldChg chg="addSp delSp modSp add ord">
        <pc:chgData name="Lauren Wallis" userId="14d927a2-156c-45fa-b1e2-db43449603d5" providerId="ADAL" clId="{5AAD5A7D-A16B-4C87-B752-2F5050BF0E4C}" dt="2024-07-27T20:42:18.698" v="3393" actId="14734"/>
        <pc:sldMkLst>
          <pc:docMk/>
          <pc:sldMk cId="1654606820" sldId="258"/>
        </pc:sldMkLst>
        <pc:spChg chg="del">
          <ac:chgData name="Lauren Wallis" userId="14d927a2-156c-45fa-b1e2-db43449603d5" providerId="ADAL" clId="{5AAD5A7D-A16B-4C87-B752-2F5050BF0E4C}" dt="2024-07-25T14:05:26.269" v="2" actId="478"/>
          <ac:spMkLst>
            <pc:docMk/>
            <pc:sldMk cId="1654606820" sldId="258"/>
            <ac:spMk id="2" creationId="{6073722E-780E-44A2-B441-5DABAF5D3ABD}"/>
          </ac:spMkLst>
        </pc:spChg>
        <pc:spChg chg="del">
          <ac:chgData name="Lauren Wallis" userId="14d927a2-156c-45fa-b1e2-db43449603d5" providerId="ADAL" clId="{5AAD5A7D-A16B-4C87-B752-2F5050BF0E4C}" dt="2024-07-25T14:05:26.269" v="2" actId="478"/>
          <ac:spMkLst>
            <pc:docMk/>
            <pc:sldMk cId="1654606820" sldId="258"/>
            <ac:spMk id="3" creationId="{B510F12E-5979-435D-A7A9-A7098B2A1271}"/>
          </ac:spMkLst>
        </pc:spChg>
        <pc:spChg chg="add">
          <ac:chgData name="Lauren Wallis" userId="14d927a2-156c-45fa-b1e2-db43449603d5" providerId="ADAL" clId="{5AAD5A7D-A16B-4C87-B752-2F5050BF0E4C}" dt="2024-07-25T14:05:31.081" v="3"/>
          <ac:spMkLst>
            <pc:docMk/>
            <pc:sldMk cId="1654606820" sldId="258"/>
            <ac:spMk id="4" creationId="{F06FB693-D646-48B1-B794-B7CD79AE9905}"/>
          </ac:spMkLst>
        </pc:spChg>
        <pc:spChg chg="add mod">
          <ac:chgData name="Lauren Wallis" userId="14d927a2-156c-45fa-b1e2-db43449603d5" providerId="ADAL" clId="{5AAD5A7D-A16B-4C87-B752-2F5050BF0E4C}" dt="2024-07-25T14:19:25.795" v="609" actId="20577"/>
          <ac:spMkLst>
            <pc:docMk/>
            <pc:sldMk cId="1654606820" sldId="258"/>
            <ac:spMk id="8" creationId="{FC0C9769-BBDF-479D-9885-05590EEE815F}"/>
          </ac:spMkLst>
        </pc:spChg>
        <pc:spChg chg="add del">
          <ac:chgData name="Lauren Wallis" userId="14d927a2-156c-45fa-b1e2-db43449603d5" providerId="ADAL" clId="{5AAD5A7D-A16B-4C87-B752-2F5050BF0E4C}" dt="2024-07-25T14:14:05.821" v="397" actId="478"/>
          <ac:spMkLst>
            <pc:docMk/>
            <pc:sldMk cId="1654606820" sldId="258"/>
            <ac:spMk id="15" creationId="{D8D6ABB2-AFA5-4D8F-BDBB-5CB64A156AE5}"/>
          </ac:spMkLst>
        </pc:spChg>
        <pc:spChg chg="add del">
          <ac:chgData name="Lauren Wallis" userId="14d927a2-156c-45fa-b1e2-db43449603d5" providerId="ADAL" clId="{5AAD5A7D-A16B-4C87-B752-2F5050BF0E4C}" dt="2024-07-25T14:14:05.821" v="397" actId="478"/>
          <ac:spMkLst>
            <pc:docMk/>
            <pc:sldMk cId="1654606820" sldId="258"/>
            <ac:spMk id="16" creationId="{E8BD4E3A-ACAA-4519-BB3E-DAD934F2CB58}"/>
          </ac:spMkLst>
        </pc:spChg>
        <pc:spChg chg="add del">
          <ac:chgData name="Lauren Wallis" userId="14d927a2-156c-45fa-b1e2-db43449603d5" providerId="ADAL" clId="{5AAD5A7D-A16B-4C87-B752-2F5050BF0E4C}" dt="2024-07-25T14:14:05.821" v="397" actId="478"/>
          <ac:spMkLst>
            <pc:docMk/>
            <pc:sldMk cId="1654606820" sldId="258"/>
            <ac:spMk id="17" creationId="{1512CE32-AB11-4BAA-A0D7-FB0D4F6C4D25}"/>
          </ac:spMkLst>
        </pc:spChg>
        <pc:spChg chg="add del mod">
          <ac:chgData name="Lauren Wallis" userId="14d927a2-156c-45fa-b1e2-db43449603d5" providerId="ADAL" clId="{5AAD5A7D-A16B-4C87-B752-2F5050BF0E4C}" dt="2024-07-25T14:13:57.448" v="394" actId="478"/>
          <ac:spMkLst>
            <pc:docMk/>
            <pc:sldMk cId="1654606820" sldId="258"/>
            <ac:spMk id="19" creationId="{F81E0478-8E05-4197-B5DB-10903D867241}"/>
          </ac:spMkLst>
        </pc:spChg>
        <pc:spChg chg="add del mod">
          <ac:chgData name="Lauren Wallis" userId="14d927a2-156c-45fa-b1e2-db43449603d5" providerId="ADAL" clId="{5AAD5A7D-A16B-4C87-B752-2F5050BF0E4C}" dt="2024-07-25T14:13:54.417" v="392" actId="478"/>
          <ac:spMkLst>
            <pc:docMk/>
            <pc:sldMk cId="1654606820" sldId="258"/>
            <ac:spMk id="20" creationId="{7298914A-02C1-4C2A-98C6-93562E5E7BD0}"/>
          </ac:spMkLst>
        </pc:spChg>
        <pc:spChg chg="add mod">
          <ac:chgData name="Lauren Wallis" userId="14d927a2-156c-45fa-b1e2-db43449603d5" providerId="ADAL" clId="{5AAD5A7D-A16B-4C87-B752-2F5050BF0E4C}" dt="2024-07-25T14:17:01.199" v="503" actId="208"/>
          <ac:spMkLst>
            <pc:docMk/>
            <pc:sldMk cId="1654606820" sldId="258"/>
            <ac:spMk id="23" creationId="{52015212-1C66-4163-8A45-09DACF335ACA}"/>
          </ac:spMkLst>
        </pc:spChg>
        <pc:spChg chg="add mod">
          <ac:chgData name="Lauren Wallis" userId="14d927a2-156c-45fa-b1e2-db43449603d5" providerId="ADAL" clId="{5AAD5A7D-A16B-4C87-B752-2F5050BF0E4C}" dt="2024-07-25T14:17:15.118" v="507" actId="1076"/>
          <ac:spMkLst>
            <pc:docMk/>
            <pc:sldMk cId="1654606820" sldId="258"/>
            <ac:spMk id="25" creationId="{B55CDD9C-04A0-49BE-B69E-90DDCC5291EE}"/>
          </ac:spMkLst>
        </pc:spChg>
        <pc:spChg chg="add mod">
          <ac:chgData name="Lauren Wallis" userId="14d927a2-156c-45fa-b1e2-db43449603d5" providerId="ADAL" clId="{5AAD5A7D-A16B-4C87-B752-2F5050BF0E4C}" dt="2024-07-25T14:17:19.148" v="509" actId="1076"/>
          <ac:spMkLst>
            <pc:docMk/>
            <pc:sldMk cId="1654606820" sldId="258"/>
            <ac:spMk id="26" creationId="{A2521D75-14F0-4367-8989-55C01264E375}"/>
          </ac:spMkLst>
        </pc:spChg>
        <pc:spChg chg="add mod">
          <ac:chgData name="Lauren Wallis" userId="14d927a2-156c-45fa-b1e2-db43449603d5" providerId="ADAL" clId="{5AAD5A7D-A16B-4C87-B752-2F5050BF0E4C}" dt="2024-07-25T14:17:28.802" v="512" actId="14100"/>
          <ac:spMkLst>
            <pc:docMk/>
            <pc:sldMk cId="1654606820" sldId="258"/>
            <ac:spMk id="27" creationId="{58DEC09C-923F-46F5-9EE6-D9A8FD31068B}"/>
          </ac:spMkLst>
        </pc:spChg>
        <pc:spChg chg="add mod">
          <ac:chgData name="Lauren Wallis" userId="14d927a2-156c-45fa-b1e2-db43449603d5" providerId="ADAL" clId="{5AAD5A7D-A16B-4C87-B752-2F5050BF0E4C}" dt="2024-07-25T14:17:34.254" v="514" actId="1076"/>
          <ac:spMkLst>
            <pc:docMk/>
            <pc:sldMk cId="1654606820" sldId="258"/>
            <ac:spMk id="28" creationId="{52AF7E17-6A1A-4057-9353-81CBC4582052}"/>
          </ac:spMkLst>
        </pc:spChg>
        <pc:spChg chg="add mod">
          <ac:chgData name="Lauren Wallis" userId="14d927a2-156c-45fa-b1e2-db43449603d5" providerId="ADAL" clId="{5AAD5A7D-A16B-4C87-B752-2F5050BF0E4C}" dt="2024-07-25T14:23:28.604" v="921" actId="1076"/>
          <ac:spMkLst>
            <pc:docMk/>
            <pc:sldMk cId="1654606820" sldId="258"/>
            <ac:spMk id="29" creationId="{F9602502-41E1-4D53-B575-DB78F2DE8CF5}"/>
          </ac:spMkLst>
        </pc:spChg>
        <pc:spChg chg="add mod">
          <ac:chgData name="Lauren Wallis" userId="14d927a2-156c-45fa-b1e2-db43449603d5" providerId="ADAL" clId="{5AAD5A7D-A16B-4C87-B752-2F5050BF0E4C}" dt="2024-07-25T14:23:45.896" v="927" actId="1076"/>
          <ac:spMkLst>
            <pc:docMk/>
            <pc:sldMk cId="1654606820" sldId="258"/>
            <ac:spMk id="31" creationId="{69A47BF5-CB86-4DF1-80B8-712EA34A7365}"/>
          </ac:spMkLst>
        </pc:spChg>
        <pc:spChg chg="add mod">
          <ac:chgData name="Lauren Wallis" userId="14d927a2-156c-45fa-b1e2-db43449603d5" providerId="ADAL" clId="{5AAD5A7D-A16B-4C87-B752-2F5050BF0E4C}" dt="2024-07-25T14:23:54.660" v="932" actId="1076"/>
          <ac:spMkLst>
            <pc:docMk/>
            <pc:sldMk cId="1654606820" sldId="258"/>
            <ac:spMk id="32" creationId="{AD62A079-11F4-4499-BA48-F252CF2E5017}"/>
          </ac:spMkLst>
        </pc:spChg>
        <pc:spChg chg="add mod">
          <ac:chgData name="Lauren Wallis" userId="14d927a2-156c-45fa-b1e2-db43449603d5" providerId="ADAL" clId="{5AAD5A7D-A16B-4C87-B752-2F5050BF0E4C}" dt="2024-07-25T14:24:01.002" v="936" actId="1076"/>
          <ac:spMkLst>
            <pc:docMk/>
            <pc:sldMk cId="1654606820" sldId="258"/>
            <ac:spMk id="33" creationId="{E1D003E9-61D9-4AEB-B236-360116F8E131}"/>
          </ac:spMkLst>
        </pc:spChg>
        <pc:spChg chg="add mod">
          <ac:chgData name="Lauren Wallis" userId="14d927a2-156c-45fa-b1e2-db43449603d5" providerId="ADAL" clId="{5AAD5A7D-A16B-4C87-B752-2F5050BF0E4C}" dt="2024-07-25T14:24:11" v="943" actId="1076"/>
          <ac:spMkLst>
            <pc:docMk/>
            <pc:sldMk cId="1654606820" sldId="258"/>
            <ac:spMk id="34" creationId="{7341376A-0C0D-4D61-B782-EE44C41E75FC}"/>
          </ac:spMkLst>
        </pc:spChg>
        <pc:spChg chg="add mod">
          <ac:chgData name="Lauren Wallis" userId="14d927a2-156c-45fa-b1e2-db43449603d5" providerId="ADAL" clId="{5AAD5A7D-A16B-4C87-B752-2F5050BF0E4C}" dt="2024-07-25T14:24:24.684" v="947" actId="1076"/>
          <ac:spMkLst>
            <pc:docMk/>
            <pc:sldMk cId="1654606820" sldId="258"/>
            <ac:spMk id="36" creationId="{DDB0DBAF-9C8C-4570-B1EF-45011D8F1AE7}"/>
          </ac:spMkLst>
        </pc:spChg>
        <pc:spChg chg="add mod">
          <ac:chgData name="Lauren Wallis" userId="14d927a2-156c-45fa-b1e2-db43449603d5" providerId="ADAL" clId="{5AAD5A7D-A16B-4C87-B752-2F5050BF0E4C}" dt="2024-07-25T14:24:36.918" v="954" actId="1076"/>
          <ac:spMkLst>
            <pc:docMk/>
            <pc:sldMk cId="1654606820" sldId="258"/>
            <ac:spMk id="37" creationId="{72C001BF-33B5-45D8-AF97-68C239F91D0C}"/>
          </ac:spMkLst>
        </pc:spChg>
        <pc:spChg chg="add mod">
          <ac:chgData name="Lauren Wallis" userId="14d927a2-156c-45fa-b1e2-db43449603d5" providerId="ADAL" clId="{5AAD5A7D-A16B-4C87-B752-2F5050BF0E4C}" dt="2024-07-25T14:24:44.666" v="961" actId="1076"/>
          <ac:spMkLst>
            <pc:docMk/>
            <pc:sldMk cId="1654606820" sldId="258"/>
            <ac:spMk id="38" creationId="{8F66A73D-DA4F-49AA-A1F5-66E1AB07018A}"/>
          </ac:spMkLst>
        </pc:spChg>
        <pc:spChg chg="add mod">
          <ac:chgData name="Lauren Wallis" userId="14d927a2-156c-45fa-b1e2-db43449603d5" providerId="ADAL" clId="{5AAD5A7D-A16B-4C87-B752-2F5050BF0E4C}" dt="2024-07-25T14:24:52.164" v="966" actId="1076"/>
          <ac:spMkLst>
            <pc:docMk/>
            <pc:sldMk cId="1654606820" sldId="258"/>
            <ac:spMk id="39" creationId="{BD1AE7C4-0944-4DA9-ABE5-E0A7357AE071}"/>
          </ac:spMkLst>
        </pc:spChg>
        <pc:spChg chg="add mod">
          <ac:chgData name="Lauren Wallis" userId="14d927a2-156c-45fa-b1e2-db43449603d5" providerId="ADAL" clId="{5AAD5A7D-A16B-4C87-B752-2F5050BF0E4C}" dt="2024-07-25T14:24:59.194" v="971" actId="1076"/>
          <ac:spMkLst>
            <pc:docMk/>
            <pc:sldMk cId="1654606820" sldId="258"/>
            <ac:spMk id="40" creationId="{478F423B-50F3-4985-BC33-F53C9B250E5C}"/>
          </ac:spMkLst>
        </pc:spChg>
        <pc:spChg chg="add del">
          <ac:chgData name="Lauren Wallis" userId="14d927a2-156c-45fa-b1e2-db43449603d5" providerId="ADAL" clId="{5AAD5A7D-A16B-4C87-B752-2F5050BF0E4C}" dt="2024-07-25T14:25:21.892" v="978" actId="478"/>
          <ac:spMkLst>
            <pc:docMk/>
            <pc:sldMk cId="1654606820" sldId="258"/>
            <ac:spMk id="43" creationId="{23AFBB09-FC44-4F8F-B9CD-1DB4D6CB7790}"/>
          </ac:spMkLst>
        </pc:spChg>
        <pc:spChg chg="add mod">
          <ac:chgData name="Lauren Wallis" userId="14d927a2-156c-45fa-b1e2-db43449603d5" providerId="ADAL" clId="{5AAD5A7D-A16B-4C87-B752-2F5050BF0E4C}" dt="2024-07-25T14:26:45.283" v="1073" actId="1076"/>
          <ac:spMkLst>
            <pc:docMk/>
            <pc:sldMk cId="1654606820" sldId="258"/>
            <ac:spMk id="45" creationId="{52948D26-4A50-4385-9ECD-0998BFA5729E}"/>
          </ac:spMkLst>
        </pc:spChg>
        <pc:spChg chg="add mod">
          <ac:chgData name="Lauren Wallis" userId="14d927a2-156c-45fa-b1e2-db43449603d5" providerId="ADAL" clId="{5AAD5A7D-A16B-4C87-B752-2F5050BF0E4C}" dt="2024-07-25T14:26:54.823" v="1078" actId="1076"/>
          <ac:spMkLst>
            <pc:docMk/>
            <pc:sldMk cId="1654606820" sldId="258"/>
            <ac:spMk id="46" creationId="{A8C5A315-363A-4068-8557-C3B0C1F8BE22}"/>
          </ac:spMkLst>
        </pc:spChg>
        <pc:spChg chg="add mod">
          <ac:chgData name="Lauren Wallis" userId="14d927a2-156c-45fa-b1e2-db43449603d5" providerId="ADAL" clId="{5AAD5A7D-A16B-4C87-B752-2F5050BF0E4C}" dt="2024-07-25T14:27:04.243" v="1084" actId="1076"/>
          <ac:spMkLst>
            <pc:docMk/>
            <pc:sldMk cId="1654606820" sldId="258"/>
            <ac:spMk id="47" creationId="{180DAE91-4B96-4655-BC20-A70DC15B8525}"/>
          </ac:spMkLst>
        </pc:spChg>
        <pc:spChg chg="add mod">
          <ac:chgData name="Lauren Wallis" userId="14d927a2-156c-45fa-b1e2-db43449603d5" providerId="ADAL" clId="{5AAD5A7D-A16B-4C87-B752-2F5050BF0E4C}" dt="2024-07-25T14:27:32.009" v="1102" actId="1076"/>
          <ac:spMkLst>
            <pc:docMk/>
            <pc:sldMk cId="1654606820" sldId="258"/>
            <ac:spMk id="48" creationId="{200A03AA-C7E5-4DE6-A0DE-58F4D6CC0E6E}"/>
          </ac:spMkLst>
        </pc:spChg>
        <pc:spChg chg="add mod">
          <ac:chgData name="Lauren Wallis" userId="14d927a2-156c-45fa-b1e2-db43449603d5" providerId="ADAL" clId="{5AAD5A7D-A16B-4C87-B752-2F5050BF0E4C}" dt="2024-07-25T14:27:41.038" v="1109" actId="1076"/>
          <ac:spMkLst>
            <pc:docMk/>
            <pc:sldMk cId="1654606820" sldId="258"/>
            <ac:spMk id="49" creationId="{E895D962-FC78-41E7-8033-837D9F02AB23}"/>
          </ac:spMkLst>
        </pc:spChg>
        <pc:spChg chg="add mod">
          <ac:chgData name="Lauren Wallis" userId="14d927a2-156c-45fa-b1e2-db43449603d5" providerId="ADAL" clId="{5AAD5A7D-A16B-4C87-B752-2F5050BF0E4C}" dt="2024-07-25T14:27:49.833" v="1114" actId="1076"/>
          <ac:spMkLst>
            <pc:docMk/>
            <pc:sldMk cId="1654606820" sldId="258"/>
            <ac:spMk id="50" creationId="{B881EB91-8E39-43C2-A6B5-1773F6EE9263}"/>
          </ac:spMkLst>
        </pc:spChg>
        <pc:spChg chg="add mod">
          <ac:chgData name="Lauren Wallis" userId="14d927a2-156c-45fa-b1e2-db43449603d5" providerId="ADAL" clId="{5AAD5A7D-A16B-4C87-B752-2F5050BF0E4C}" dt="2024-07-25T14:27:55.566" v="1116" actId="1076"/>
          <ac:spMkLst>
            <pc:docMk/>
            <pc:sldMk cId="1654606820" sldId="258"/>
            <ac:spMk id="51" creationId="{3EF981F5-B2D0-421B-B025-532F8B5429FC}"/>
          </ac:spMkLst>
        </pc:spChg>
        <pc:graphicFrameChg chg="add mod modGraphic">
          <ac:chgData name="Lauren Wallis" userId="14d927a2-156c-45fa-b1e2-db43449603d5" providerId="ADAL" clId="{5AAD5A7D-A16B-4C87-B752-2F5050BF0E4C}" dt="2024-07-25T14:17:08.369" v="506" actId="1076"/>
          <ac:graphicFrameMkLst>
            <pc:docMk/>
            <pc:sldMk cId="1654606820" sldId="258"/>
            <ac:graphicFrameMk id="5" creationId="{DDD525E4-46E5-4157-AE69-53740DDFC8B0}"/>
          </ac:graphicFrameMkLst>
        </pc:graphicFrameChg>
        <pc:graphicFrameChg chg="add modGraphic">
          <ac:chgData name="Lauren Wallis" userId="14d927a2-156c-45fa-b1e2-db43449603d5" providerId="ADAL" clId="{5AAD5A7D-A16B-4C87-B752-2F5050BF0E4C}" dt="2024-07-27T20:42:18.698" v="3393" actId="14734"/>
          <ac:graphicFrameMkLst>
            <pc:docMk/>
            <pc:sldMk cId="1654606820" sldId="258"/>
            <ac:graphicFrameMk id="6" creationId="{CE15263E-E64E-42B0-B374-3BB2FCD69E7B}"/>
          </ac:graphicFrameMkLst>
        </pc:graphicFrameChg>
        <pc:graphicFrameChg chg="add mod modGraphic">
          <ac:chgData name="Lauren Wallis" userId="14d927a2-156c-45fa-b1e2-db43449603d5" providerId="ADAL" clId="{5AAD5A7D-A16B-4C87-B752-2F5050BF0E4C}" dt="2024-07-25T14:21:17.108" v="832" actId="14100"/>
          <ac:graphicFrameMkLst>
            <pc:docMk/>
            <pc:sldMk cId="1654606820" sldId="258"/>
            <ac:graphicFrameMk id="7" creationId="{8F50F82A-66D2-4E2B-B22A-DBF69DDC8FC4}"/>
          </ac:graphicFrameMkLst>
        </pc:graphicFrameChg>
        <pc:graphicFrameChg chg="add mod modGraphic">
          <ac:chgData name="Lauren Wallis" userId="14d927a2-156c-45fa-b1e2-db43449603d5" providerId="ADAL" clId="{5AAD5A7D-A16B-4C87-B752-2F5050BF0E4C}" dt="2024-07-25T14:26:27.600" v="1066" actId="20577"/>
          <ac:graphicFrameMkLst>
            <pc:docMk/>
            <pc:sldMk cId="1654606820" sldId="258"/>
            <ac:graphicFrameMk id="10" creationId="{E505AD49-83D5-4330-B735-0E61A1A07B27}"/>
          </ac:graphicFrameMkLst>
        </pc:graphicFrameChg>
        <pc:picChg chg="add del">
          <ac:chgData name="Lauren Wallis" userId="14d927a2-156c-45fa-b1e2-db43449603d5" providerId="ADAL" clId="{5AAD5A7D-A16B-4C87-B752-2F5050BF0E4C}" dt="2024-07-25T14:08:38.860" v="270" actId="478"/>
          <ac:picMkLst>
            <pc:docMk/>
            <pc:sldMk cId="1654606820" sldId="258"/>
            <ac:picMk id="9" creationId="{ADCBB921-77D0-4B3D-B432-E2BC1526AB8F}"/>
          </ac:picMkLst>
        </pc:picChg>
        <pc:picChg chg="add del">
          <ac:chgData name="Lauren Wallis" userId="14d927a2-156c-45fa-b1e2-db43449603d5" providerId="ADAL" clId="{5AAD5A7D-A16B-4C87-B752-2F5050BF0E4C}" dt="2024-07-25T14:13:51.231" v="389" actId="478"/>
          <ac:picMkLst>
            <pc:docMk/>
            <pc:sldMk cId="1654606820" sldId="258"/>
            <ac:picMk id="11" creationId="{8663E159-2CB0-4110-860D-861CCA6F329D}"/>
          </ac:picMkLst>
        </pc:picChg>
        <pc:picChg chg="add del">
          <ac:chgData name="Lauren Wallis" userId="14d927a2-156c-45fa-b1e2-db43449603d5" providerId="ADAL" clId="{5AAD5A7D-A16B-4C87-B752-2F5050BF0E4C}" dt="2024-07-25T14:13:52.309" v="390" actId="478"/>
          <ac:picMkLst>
            <pc:docMk/>
            <pc:sldMk cId="1654606820" sldId="258"/>
            <ac:picMk id="18" creationId="{86EF6D5D-A60E-42C3-ADA1-F127152A4A54}"/>
          </ac:picMkLst>
        </pc:picChg>
        <pc:picChg chg="add mod">
          <ac:chgData name="Lauren Wallis" userId="14d927a2-156c-45fa-b1e2-db43449603d5" providerId="ADAL" clId="{5AAD5A7D-A16B-4C87-B752-2F5050BF0E4C}" dt="2024-07-25T14:14:41.344" v="407" actId="1076"/>
          <ac:picMkLst>
            <pc:docMk/>
            <pc:sldMk cId="1654606820" sldId="258"/>
            <ac:picMk id="21" creationId="{79ED8BC6-0BB2-410F-920F-3E5A46F6D480}"/>
          </ac:picMkLst>
        </pc:picChg>
        <pc:picChg chg="add mod">
          <ac:chgData name="Lauren Wallis" userId="14d927a2-156c-45fa-b1e2-db43449603d5" providerId="ADAL" clId="{5AAD5A7D-A16B-4C87-B752-2F5050BF0E4C}" dt="2024-07-25T14:15:09.790" v="411" actId="1076"/>
          <ac:picMkLst>
            <pc:docMk/>
            <pc:sldMk cId="1654606820" sldId="258"/>
            <ac:picMk id="22" creationId="{FF8D140C-E288-4F1A-B8A8-85BE39467FBA}"/>
          </ac:picMkLst>
        </pc:picChg>
        <pc:picChg chg="add mod">
          <ac:chgData name="Lauren Wallis" userId="14d927a2-156c-45fa-b1e2-db43449603d5" providerId="ADAL" clId="{5AAD5A7D-A16B-4C87-B752-2F5050BF0E4C}" dt="2024-07-25T14:23:06.937" v="908" actId="14100"/>
          <ac:picMkLst>
            <pc:docMk/>
            <pc:sldMk cId="1654606820" sldId="258"/>
            <ac:picMk id="24" creationId="{A15F703A-0C6E-4AAF-85A9-391B9B782C6D}"/>
          </ac:picMkLst>
        </pc:picChg>
        <pc:picChg chg="add mod">
          <ac:chgData name="Lauren Wallis" userId="14d927a2-156c-45fa-b1e2-db43449603d5" providerId="ADAL" clId="{5AAD5A7D-A16B-4C87-B752-2F5050BF0E4C}" dt="2024-07-25T14:26:31.864" v="1067" actId="1076"/>
          <ac:picMkLst>
            <pc:docMk/>
            <pc:sldMk cId="1654606820" sldId="258"/>
            <ac:picMk id="30" creationId="{FBC97CE7-4766-4147-B15F-5016C5AF81E7}"/>
          </ac:picMkLst>
        </pc:picChg>
        <pc:picChg chg="add mod">
          <ac:chgData name="Lauren Wallis" userId="14d927a2-156c-45fa-b1e2-db43449603d5" providerId="ADAL" clId="{5AAD5A7D-A16B-4C87-B752-2F5050BF0E4C}" dt="2024-07-25T14:24:15.999" v="945" actId="1076"/>
          <ac:picMkLst>
            <pc:docMk/>
            <pc:sldMk cId="1654606820" sldId="258"/>
            <ac:picMk id="35" creationId="{9DE8A2CA-4FEA-4AF5-953B-FA04DD2BBB5D}"/>
          </ac:picMkLst>
        </pc:picChg>
        <pc:picChg chg="add del mod">
          <ac:chgData name="Lauren Wallis" userId="14d927a2-156c-45fa-b1e2-db43449603d5" providerId="ADAL" clId="{5AAD5A7D-A16B-4C87-B752-2F5050BF0E4C}" dt="2024-07-25T14:25:22.751" v="979" actId="478"/>
          <ac:picMkLst>
            <pc:docMk/>
            <pc:sldMk cId="1654606820" sldId="258"/>
            <ac:picMk id="41" creationId="{987050A0-600F-48DF-8DFB-107CBC23683B}"/>
          </ac:picMkLst>
        </pc:picChg>
        <pc:picChg chg="add del mod">
          <ac:chgData name="Lauren Wallis" userId="14d927a2-156c-45fa-b1e2-db43449603d5" providerId="ADAL" clId="{5AAD5A7D-A16B-4C87-B752-2F5050BF0E4C}" dt="2024-07-25T14:25:16.471" v="976" actId="478"/>
          <ac:picMkLst>
            <pc:docMk/>
            <pc:sldMk cId="1654606820" sldId="258"/>
            <ac:picMk id="42" creationId="{A6702244-1517-4118-91FA-0D9F4674E37D}"/>
          </ac:picMkLst>
        </pc:picChg>
        <pc:picChg chg="add mod">
          <ac:chgData name="Lauren Wallis" userId="14d927a2-156c-45fa-b1e2-db43449603d5" providerId="ADAL" clId="{5AAD5A7D-A16B-4C87-B752-2F5050BF0E4C}" dt="2024-07-25T14:14:38.688" v="406" actId="1076"/>
          <ac:picMkLst>
            <pc:docMk/>
            <pc:sldMk cId="1654606820" sldId="258"/>
            <ac:picMk id="1026" creationId="{D785AC8A-6F87-42A4-862D-5DC6E735F046}"/>
          </ac:picMkLst>
        </pc:picChg>
        <pc:cxnChg chg="add del">
          <ac:chgData name="Lauren Wallis" userId="14d927a2-156c-45fa-b1e2-db43449603d5" providerId="ADAL" clId="{5AAD5A7D-A16B-4C87-B752-2F5050BF0E4C}" dt="2024-07-25T14:14:01.791" v="395" actId="478"/>
          <ac:cxnSpMkLst>
            <pc:docMk/>
            <pc:sldMk cId="1654606820" sldId="258"/>
            <ac:cxnSpMk id="12" creationId="{4FF31122-FB77-4240-B2A9-713326FD16E5}"/>
          </ac:cxnSpMkLst>
        </pc:cxnChg>
        <pc:cxnChg chg="add del">
          <ac:chgData name="Lauren Wallis" userId="14d927a2-156c-45fa-b1e2-db43449603d5" providerId="ADAL" clId="{5AAD5A7D-A16B-4C87-B752-2F5050BF0E4C}" dt="2024-07-25T14:14:02.915" v="396" actId="478"/>
          <ac:cxnSpMkLst>
            <pc:docMk/>
            <pc:sldMk cId="1654606820" sldId="258"/>
            <ac:cxnSpMk id="13" creationId="{97EFBB98-CC43-4875-BDBD-A06993F819CE}"/>
          </ac:cxnSpMkLst>
        </pc:cxnChg>
        <pc:cxnChg chg="add del">
          <ac:chgData name="Lauren Wallis" userId="14d927a2-156c-45fa-b1e2-db43449603d5" providerId="ADAL" clId="{5AAD5A7D-A16B-4C87-B752-2F5050BF0E4C}" dt="2024-07-25T14:14:01.791" v="395" actId="478"/>
          <ac:cxnSpMkLst>
            <pc:docMk/>
            <pc:sldMk cId="1654606820" sldId="258"/>
            <ac:cxnSpMk id="14" creationId="{402484C1-2D7E-482F-B7D4-A7C7DED526E5}"/>
          </ac:cxnSpMkLst>
        </pc:cxnChg>
      </pc:sldChg>
      <pc:sldChg chg="addSp delSp modSp add">
        <pc:chgData name="Lauren Wallis" userId="14d927a2-156c-45fa-b1e2-db43449603d5" providerId="ADAL" clId="{5AAD5A7D-A16B-4C87-B752-2F5050BF0E4C}" dt="2024-07-27T20:42:38.474" v="3404" actId="20577"/>
        <pc:sldMkLst>
          <pc:docMk/>
          <pc:sldMk cId="2426168048" sldId="259"/>
        </pc:sldMkLst>
        <pc:spChg chg="del">
          <ac:chgData name="Lauren Wallis" userId="14d927a2-156c-45fa-b1e2-db43449603d5" providerId="ADAL" clId="{5AAD5A7D-A16B-4C87-B752-2F5050BF0E4C}" dt="2024-07-25T14:28:03.284" v="1118" actId="478"/>
          <ac:spMkLst>
            <pc:docMk/>
            <pc:sldMk cId="2426168048" sldId="259"/>
            <ac:spMk id="2" creationId="{F895E60C-D69F-4D6E-B815-85AC628039D9}"/>
          </ac:spMkLst>
        </pc:spChg>
        <pc:spChg chg="del">
          <ac:chgData name="Lauren Wallis" userId="14d927a2-156c-45fa-b1e2-db43449603d5" providerId="ADAL" clId="{5AAD5A7D-A16B-4C87-B752-2F5050BF0E4C}" dt="2024-07-25T14:28:03.284" v="1118" actId="478"/>
          <ac:spMkLst>
            <pc:docMk/>
            <pc:sldMk cId="2426168048" sldId="259"/>
            <ac:spMk id="3" creationId="{5FDDE5A5-E15A-4085-B20D-4AAE11402954}"/>
          </ac:spMkLst>
        </pc:spChg>
        <pc:spChg chg="add">
          <ac:chgData name="Lauren Wallis" userId="14d927a2-156c-45fa-b1e2-db43449603d5" providerId="ADAL" clId="{5AAD5A7D-A16B-4C87-B752-2F5050BF0E4C}" dt="2024-07-25T14:29:01.542" v="1119"/>
          <ac:spMkLst>
            <pc:docMk/>
            <pc:sldMk cId="2426168048" sldId="259"/>
            <ac:spMk id="4" creationId="{91A96AF2-68DC-44B2-B30E-B3584DE0B970}"/>
          </ac:spMkLst>
        </pc:spChg>
        <pc:spChg chg="add mod">
          <ac:chgData name="Lauren Wallis" userId="14d927a2-156c-45fa-b1e2-db43449603d5" providerId="ADAL" clId="{5AAD5A7D-A16B-4C87-B752-2F5050BF0E4C}" dt="2024-07-25T16:01:41.353" v="1490" actId="1076"/>
          <ac:spMkLst>
            <pc:docMk/>
            <pc:sldMk cId="2426168048" sldId="259"/>
            <ac:spMk id="8" creationId="{0121F916-20D9-4F52-A491-B25496CAF756}"/>
          </ac:spMkLst>
        </pc:spChg>
        <pc:spChg chg="add del">
          <ac:chgData name="Lauren Wallis" userId="14d927a2-156c-45fa-b1e2-db43449603d5" providerId="ADAL" clId="{5AAD5A7D-A16B-4C87-B752-2F5050BF0E4C}" dt="2024-07-25T14:30:55.967" v="1190" actId="478"/>
          <ac:spMkLst>
            <pc:docMk/>
            <pc:sldMk cId="2426168048" sldId="259"/>
            <ac:spMk id="15" creationId="{4518BB34-1BAD-4A55-BA86-FDDE7B8D1D70}"/>
          </ac:spMkLst>
        </pc:spChg>
        <pc:spChg chg="add del">
          <ac:chgData name="Lauren Wallis" userId="14d927a2-156c-45fa-b1e2-db43449603d5" providerId="ADAL" clId="{5AAD5A7D-A16B-4C87-B752-2F5050BF0E4C}" dt="2024-07-25T14:30:40.955" v="1184" actId="478"/>
          <ac:spMkLst>
            <pc:docMk/>
            <pc:sldMk cId="2426168048" sldId="259"/>
            <ac:spMk id="16" creationId="{2AB4360E-ACFD-43DC-958B-7453153A0CAE}"/>
          </ac:spMkLst>
        </pc:spChg>
        <pc:spChg chg="add del">
          <ac:chgData name="Lauren Wallis" userId="14d927a2-156c-45fa-b1e2-db43449603d5" providerId="ADAL" clId="{5AAD5A7D-A16B-4C87-B752-2F5050BF0E4C}" dt="2024-07-25T14:30:55.967" v="1190" actId="478"/>
          <ac:spMkLst>
            <pc:docMk/>
            <pc:sldMk cId="2426168048" sldId="259"/>
            <ac:spMk id="17" creationId="{FF4E1173-FDF8-4A8C-BBC2-2B5AFA97434A}"/>
          </ac:spMkLst>
        </pc:spChg>
        <pc:spChg chg="add del">
          <ac:chgData name="Lauren Wallis" userId="14d927a2-156c-45fa-b1e2-db43449603d5" providerId="ADAL" clId="{5AAD5A7D-A16B-4C87-B752-2F5050BF0E4C}" dt="2024-07-25T14:30:45.485" v="1186" actId="478"/>
          <ac:spMkLst>
            <pc:docMk/>
            <pc:sldMk cId="2426168048" sldId="259"/>
            <ac:spMk id="19" creationId="{91B024E3-AD07-4D2D-8A4F-0AD320BC4942}"/>
          </ac:spMkLst>
        </pc:spChg>
        <pc:spChg chg="add del">
          <ac:chgData name="Lauren Wallis" userId="14d927a2-156c-45fa-b1e2-db43449603d5" providerId="ADAL" clId="{5AAD5A7D-A16B-4C87-B752-2F5050BF0E4C}" dt="2024-07-25T14:30:45.485" v="1186" actId="478"/>
          <ac:spMkLst>
            <pc:docMk/>
            <pc:sldMk cId="2426168048" sldId="259"/>
            <ac:spMk id="20" creationId="{D6837584-14C6-46AC-B895-D08977F851CA}"/>
          </ac:spMkLst>
        </pc:spChg>
        <pc:spChg chg="add mod">
          <ac:chgData name="Lauren Wallis" userId="14d927a2-156c-45fa-b1e2-db43449603d5" providerId="ADAL" clId="{5AAD5A7D-A16B-4C87-B752-2F5050BF0E4C}" dt="2024-07-25T16:02:14.560" v="1500" actId="207"/>
          <ac:spMkLst>
            <pc:docMk/>
            <pc:sldMk cId="2426168048" sldId="259"/>
            <ac:spMk id="25" creationId="{889012A1-A90E-422C-AA91-E38492B89D78}"/>
          </ac:spMkLst>
        </pc:spChg>
        <pc:spChg chg="add mod">
          <ac:chgData name="Lauren Wallis" userId="14d927a2-156c-45fa-b1e2-db43449603d5" providerId="ADAL" clId="{5AAD5A7D-A16B-4C87-B752-2F5050BF0E4C}" dt="2024-07-25T16:02:29.076" v="1516" actId="1076"/>
          <ac:spMkLst>
            <pc:docMk/>
            <pc:sldMk cId="2426168048" sldId="259"/>
            <ac:spMk id="27" creationId="{49674696-DFED-4B00-9262-EDFD89DF5EA7}"/>
          </ac:spMkLst>
        </pc:spChg>
        <pc:spChg chg="add mod">
          <ac:chgData name="Lauren Wallis" userId="14d927a2-156c-45fa-b1e2-db43449603d5" providerId="ADAL" clId="{5AAD5A7D-A16B-4C87-B752-2F5050BF0E4C}" dt="2024-07-25T16:02:43.620" v="1525" actId="1076"/>
          <ac:spMkLst>
            <pc:docMk/>
            <pc:sldMk cId="2426168048" sldId="259"/>
            <ac:spMk id="28" creationId="{0010058A-4E9B-4B8D-BCC7-0AB85F9BFB50}"/>
          </ac:spMkLst>
        </pc:spChg>
        <pc:spChg chg="add mod">
          <ac:chgData name="Lauren Wallis" userId="14d927a2-156c-45fa-b1e2-db43449603d5" providerId="ADAL" clId="{5AAD5A7D-A16B-4C87-B752-2F5050BF0E4C}" dt="2024-07-25T16:03:07.438" v="1545" actId="1076"/>
          <ac:spMkLst>
            <pc:docMk/>
            <pc:sldMk cId="2426168048" sldId="259"/>
            <ac:spMk id="29" creationId="{248F3F5A-6E6B-4608-B0C2-91DE7F751456}"/>
          </ac:spMkLst>
        </pc:spChg>
        <pc:graphicFrameChg chg="add del modGraphic">
          <ac:chgData name="Lauren Wallis" userId="14d927a2-156c-45fa-b1e2-db43449603d5" providerId="ADAL" clId="{5AAD5A7D-A16B-4C87-B752-2F5050BF0E4C}" dt="2024-07-25T14:31:45.903" v="1210" actId="478"/>
          <ac:graphicFrameMkLst>
            <pc:docMk/>
            <pc:sldMk cId="2426168048" sldId="259"/>
            <ac:graphicFrameMk id="5" creationId="{60446017-A58B-47EE-A43D-63783633D309}"/>
          </ac:graphicFrameMkLst>
        </pc:graphicFrameChg>
        <pc:graphicFrameChg chg="add mod modGraphic">
          <ac:chgData name="Lauren Wallis" userId="14d927a2-156c-45fa-b1e2-db43449603d5" providerId="ADAL" clId="{5AAD5A7D-A16B-4C87-B752-2F5050BF0E4C}" dt="2024-07-27T20:42:38.474" v="3404" actId="20577"/>
          <ac:graphicFrameMkLst>
            <pc:docMk/>
            <pc:sldMk cId="2426168048" sldId="259"/>
            <ac:graphicFrameMk id="6" creationId="{15238AAD-829D-470A-8B9E-0076E1FC5CEF}"/>
          </ac:graphicFrameMkLst>
        </pc:graphicFrameChg>
        <pc:graphicFrameChg chg="add del">
          <ac:chgData name="Lauren Wallis" userId="14d927a2-156c-45fa-b1e2-db43449603d5" providerId="ADAL" clId="{5AAD5A7D-A16B-4C87-B752-2F5050BF0E4C}" dt="2024-07-25T14:32:24.099" v="1216" actId="478"/>
          <ac:graphicFrameMkLst>
            <pc:docMk/>
            <pc:sldMk cId="2426168048" sldId="259"/>
            <ac:graphicFrameMk id="7" creationId="{D02710E5-B64B-4C57-9463-1B4C30FF6D4C}"/>
          </ac:graphicFrameMkLst>
        </pc:graphicFrameChg>
        <pc:graphicFrameChg chg="add mod modGraphic">
          <ac:chgData name="Lauren Wallis" userId="14d927a2-156c-45fa-b1e2-db43449603d5" providerId="ADAL" clId="{5AAD5A7D-A16B-4C87-B752-2F5050BF0E4C}" dt="2024-07-25T16:06:44.950" v="1780" actId="20577"/>
          <ac:graphicFrameMkLst>
            <pc:docMk/>
            <pc:sldMk cId="2426168048" sldId="259"/>
            <ac:graphicFrameMk id="10" creationId="{DBD2AD5D-0D8E-49EC-A3D5-C1A4330F4F91}"/>
          </ac:graphicFrameMkLst>
        </pc:graphicFrameChg>
        <pc:graphicFrameChg chg="add mod modGraphic">
          <ac:chgData name="Lauren Wallis" userId="14d927a2-156c-45fa-b1e2-db43449603d5" providerId="ADAL" clId="{5AAD5A7D-A16B-4C87-B752-2F5050BF0E4C}" dt="2024-07-25T14:32:41.799" v="1219" actId="14100"/>
          <ac:graphicFrameMkLst>
            <pc:docMk/>
            <pc:sldMk cId="2426168048" sldId="259"/>
            <ac:graphicFrameMk id="22" creationId="{124F31F4-BC45-448A-AC72-73EEC2761C49}"/>
          </ac:graphicFrameMkLst>
        </pc:graphicFrameChg>
        <pc:graphicFrameChg chg="add mod modGraphic">
          <ac:chgData name="Lauren Wallis" userId="14d927a2-156c-45fa-b1e2-db43449603d5" providerId="ADAL" clId="{5AAD5A7D-A16B-4C87-B752-2F5050BF0E4C}" dt="2024-07-25T15:56:41.363" v="1365" actId="14100"/>
          <ac:graphicFrameMkLst>
            <pc:docMk/>
            <pc:sldMk cId="2426168048" sldId="259"/>
            <ac:graphicFrameMk id="23" creationId="{32CB401B-754A-40EF-8D7C-7685752F802E}"/>
          </ac:graphicFrameMkLst>
        </pc:graphicFrameChg>
        <pc:graphicFrameChg chg="add mod modGraphic">
          <ac:chgData name="Lauren Wallis" userId="14d927a2-156c-45fa-b1e2-db43449603d5" providerId="ADAL" clId="{5AAD5A7D-A16B-4C87-B752-2F5050BF0E4C}" dt="2024-07-25T16:00:53.173" v="1478" actId="20577"/>
          <ac:graphicFrameMkLst>
            <pc:docMk/>
            <pc:sldMk cId="2426168048" sldId="259"/>
            <ac:graphicFrameMk id="24" creationId="{BFBC6AAC-E4ED-4541-A8AC-96B286EE2AB2}"/>
          </ac:graphicFrameMkLst>
        </pc:graphicFrameChg>
        <pc:picChg chg="add del">
          <ac:chgData name="Lauren Wallis" userId="14d927a2-156c-45fa-b1e2-db43449603d5" providerId="ADAL" clId="{5AAD5A7D-A16B-4C87-B752-2F5050BF0E4C}" dt="2024-07-25T14:31:28.366" v="1209" actId="478"/>
          <ac:picMkLst>
            <pc:docMk/>
            <pc:sldMk cId="2426168048" sldId="259"/>
            <ac:picMk id="9" creationId="{09B632FC-0B7E-4EDC-AB01-4B794890728C}"/>
          </ac:picMkLst>
        </pc:picChg>
        <pc:picChg chg="add del">
          <ac:chgData name="Lauren Wallis" userId="14d927a2-156c-45fa-b1e2-db43449603d5" providerId="ADAL" clId="{5AAD5A7D-A16B-4C87-B752-2F5050BF0E4C}" dt="2024-07-25T14:30:46.798" v="1187" actId="478"/>
          <ac:picMkLst>
            <pc:docMk/>
            <pc:sldMk cId="2426168048" sldId="259"/>
            <ac:picMk id="11" creationId="{CAF76F25-92F9-4AB2-AD6B-A27AD182DF03}"/>
          </ac:picMkLst>
        </pc:picChg>
        <pc:picChg chg="add del">
          <ac:chgData name="Lauren Wallis" userId="14d927a2-156c-45fa-b1e2-db43449603d5" providerId="ADAL" clId="{5AAD5A7D-A16B-4C87-B752-2F5050BF0E4C}" dt="2024-07-25T14:30:40.267" v="1183" actId="478"/>
          <ac:picMkLst>
            <pc:docMk/>
            <pc:sldMk cId="2426168048" sldId="259"/>
            <ac:picMk id="18" creationId="{5B1263DC-93A8-4E08-BD15-C7816096315C}"/>
          </ac:picMkLst>
        </pc:picChg>
        <pc:picChg chg="add mod modCrop">
          <ac:chgData name="Lauren Wallis" userId="14d927a2-156c-45fa-b1e2-db43449603d5" providerId="ADAL" clId="{5AAD5A7D-A16B-4C87-B752-2F5050BF0E4C}" dt="2024-07-25T16:01:45.208" v="1491" actId="14100"/>
          <ac:picMkLst>
            <pc:docMk/>
            <pc:sldMk cId="2426168048" sldId="259"/>
            <ac:picMk id="21" creationId="{A35B3E27-3F86-4C18-B128-66431BE47132}"/>
          </ac:picMkLst>
        </pc:picChg>
        <pc:picChg chg="add mod modCrop">
          <ac:chgData name="Lauren Wallis" userId="14d927a2-156c-45fa-b1e2-db43449603d5" providerId="ADAL" clId="{5AAD5A7D-A16B-4C87-B752-2F5050BF0E4C}" dt="2024-07-25T14:31:19.758" v="1207" actId="14100"/>
          <ac:picMkLst>
            <pc:docMk/>
            <pc:sldMk cId="2426168048" sldId="259"/>
            <ac:picMk id="2050" creationId="{CE36FD7C-B3AB-4B29-AE65-A5E3E491A3BD}"/>
          </ac:picMkLst>
        </pc:picChg>
        <pc:cxnChg chg="add del">
          <ac:chgData name="Lauren Wallis" userId="14d927a2-156c-45fa-b1e2-db43449603d5" providerId="ADAL" clId="{5AAD5A7D-A16B-4C87-B752-2F5050BF0E4C}" dt="2024-07-25T14:30:53.468" v="1189" actId="478"/>
          <ac:cxnSpMkLst>
            <pc:docMk/>
            <pc:sldMk cId="2426168048" sldId="259"/>
            <ac:cxnSpMk id="12" creationId="{AFE468F8-AF24-45F3-9FB2-35068784CF91}"/>
          </ac:cxnSpMkLst>
        </pc:cxnChg>
        <pc:cxnChg chg="add del">
          <ac:chgData name="Lauren Wallis" userId="14d927a2-156c-45fa-b1e2-db43449603d5" providerId="ADAL" clId="{5AAD5A7D-A16B-4C87-B752-2F5050BF0E4C}" dt="2024-07-25T14:30:53.468" v="1189" actId="478"/>
          <ac:cxnSpMkLst>
            <pc:docMk/>
            <pc:sldMk cId="2426168048" sldId="259"/>
            <ac:cxnSpMk id="13" creationId="{5F77DD98-EE57-40B0-B31A-BB1C76CB6A1B}"/>
          </ac:cxnSpMkLst>
        </pc:cxnChg>
        <pc:cxnChg chg="add del">
          <ac:chgData name="Lauren Wallis" userId="14d927a2-156c-45fa-b1e2-db43449603d5" providerId="ADAL" clId="{5AAD5A7D-A16B-4C87-B752-2F5050BF0E4C}" dt="2024-07-25T14:30:53.468" v="1189" actId="478"/>
          <ac:cxnSpMkLst>
            <pc:docMk/>
            <pc:sldMk cId="2426168048" sldId="259"/>
            <ac:cxnSpMk id="14" creationId="{DC44C9F6-983F-4273-A349-8A8262312A14}"/>
          </ac:cxnSpMkLst>
        </pc:cxnChg>
      </pc:sldChg>
      <pc:sldChg chg="addSp delSp modSp add">
        <pc:chgData name="Lauren Wallis" userId="14d927a2-156c-45fa-b1e2-db43449603d5" providerId="ADAL" clId="{5AAD5A7D-A16B-4C87-B752-2F5050BF0E4C}" dt="2024-07-27T20:42:59.563" v="3410" actId="14100"/>
        <pc:sldMkLst>
          <pc:docMk/>
          <pc:sldMk cId="224009233" sldId="260"/>
        </pc:sldMkLst>
        <pc:spChg chg="del">
          <ac:chgData name="Lauren Wallis" userId="14d927a2-156c-45fa-b1e2-db43449603d5" providerId="ADAL" clId="{5AAD5A7D-A16B-4C87-B752-2F5050BF0E4C}" dt="2024-07-25T16:06:52.318" v="1782" actId="478"/>
          <ac:spMkLst>
            <pc:docMk/>
            <pc:sldMk cId="224009233" sldId="260"/>
            <ac:spMk id="2" creationId="{67C3B843-68BC-4BB8-8DF1-CF9D557B1A17}"/>
          </ac:spMkLst>
        </pc:spChg>
        <pc:spChg chg="del">
          <ac:chgData name="Lauren Wallis" userId="14d927a2-156c-45fa-b1e2-db43449603d5" providerId="ADAL" clId="{5AAD5A7D-A16B-4C87-B752-2F5050BF0E4C}" dt="2024-07-25T16:06:52.318" v="1782" actId="478"/>
          <ac:spMkLst>
            <pc:docMk/>
            <pc:sldMk cId="224009233" sldId="260"/>
            <ac:spMk id="3" creationId="{30C70163-515D-48F9-B5FE-C83BDC64A1D2}"/>
          </ac:spMkLst>
        </pc:spChg>
        <pc:spChg chg="add">
          <ac:chgData name="Lauren Wallis" userId="14d927a2-156c-45fa-b1e2-db43449603d5" providerId="ADAL" clId="{5AAD5A7D-A16B-4C87-B752-2F5050BF0E4C}" dt="2024-07-25T16:07:05.303" v="1783"/>
          <ac:spMkLst>
            <pc:docMk/>
            <pc:sldMk cId="224009233" sldId="260"/>
            <ac:spMk id="4" creationId="{6C8076F8-191C-44CA-9E08-CD5EFF5F5117}"/>
          </ac:spMkLst>
        </pc:spChg>
        <pc:spChg chg="add mod">
          <ac:chgData name="Lauren Wallis" userId="14d927a2-156c-45fa-b1e2-db43449603d5" providerId="ADAL" clId="{5AAD5A7D-A16B-4C87-B752-2F5050BF0E4C}" dt="2024-07-25T16:07:11.248" v="1801" actId="20577"/>
          <ac:spMkLst>
            <pc:docMk/>
            <pc:sldMk cId="224009233" sldId="260"/>
            <ac:spMk id="6" creationId="{45BDA29D-25F8-43C6-9D18-E6F333F4CC54}"/>
          </ac:spMkLst>
        </pc:spChg>
        <pc:spChg chg="add del">
          <ac:chgData name="Lauren Wallis" userId="14d927a2-156c-45fa-b1e2-db43449603d5" providerId="ADAL" clId="{5AAD5A7D-A16B-4C87-B752-2F5050BF0E4C}" dt="2024-07-25T16:07:28.098" v="1806" actId="478"/>
          <ac:spMkLst>
            <pc:docMk/>
            <pc:sldMk cId="224009233" sldId="260"/>
            <ac:spMk id="13" creationId="{A27A0269-D214-414A-BB1A-4FB5C974B00E}"/>
          </ac:spMkLst>
        </pc:spChg>
        <pc:spChg chg="add del">
          <ac:chgData name="Lauren Wallis" userId="14d927a2-156c-45fa-b1e2-db43449603d5" providerId="ADAL" clId="{5AAD5A7D-A16B-4C87-B752-2F5050BF0E4C}" dt="2024-07-25T16:07:28.098" v="1806" actId="478"/>
          <ac:spMkLst>
            <pc:docMk/>
            <pc:sldMk cId="224009233" sldId="260"/>
            <ac:spMk id="14" creationId="{66396621-23E4-494C-891F-FDB32E54BA53}"/>
          </ac:spMkLst>
        </pc:spChg>
        <pc:spChg chg="add del">
          <ac:chgData name="Lauren Wallis" userId="14d927a2-156c-45fa-b1e2-db43449603d5" providerId="ADAL" clId="{5AAD5A7D-A16B-4C87-B752-2F5050BF0E4C}" dt="2024-07-25T16:07:28.098" v="1806" actId="478"/>
          <ac:spMkLst>
            <pc:docMk/>
            <pc:sldMk cId="224009233" sldId="260"/>
            <ac:spMk id="15" creationId="{E6AA3A37-D744-43CC-837D-F5EA0E3EF886}"/>
          </ac:spMkLst>
        </pc:spChg>
        <pc:spChg chg="add del">
          <ac:chgData name="Lauren Wallis" userId="14d927a2-156c-45fa-b1e2-db43449603d5" providerId="ADAL" clId="{5AAD5A7D-A16B-4C87-B752-2F5050BF0E4C}" dt="2024-07-25T16:07:28.098" v="1806" actId="478"/>
          <ac:spMkLst>
            <pc:docMk/>
            <pc:sldMk cId="224009233" sldId="260"/>
            <ac:spMk id="16" creationId="{4788B177-7606-460D-92CD-20E2DDEB5F19}"/>
          </ac:spMkLst>
        </pc:spChg>
        <pc:spChg chg="add mod">
          <ac:chgData name="Lauren Wallis" userId="14d927a2-156c-45fa-b1e2-db43449603d5" providerId="ADAL" clId="{5AAD5A7D-A16B-4C87-B752-2F5050BF0E4C}" dt="2024-07-25T16:24:21.465" v="3179" actId="1076"/>
          <ac:spMkLst>
            <pc:docMk/>
            <pc:sldMk cId="224009233" sldId="260"/>
            <ac:spMk id="17" creationId="{F515C11E-57F2-49EF-928D-74648957C6E7}"/>
          </ac:spMkLst>
        </pc:spChg>
        <pc:spChg chg="add mod">
          <ac:chgData name="Lauren Wallis" userId="14d927a2-156c-45fa-b1e2-db43449603d5" providerId="ADAL" clId="{5AAD5A7D-A16B-4C87-B752-2F5050BF0E4C}" dt="2024-07-25T16:23:54.362" v="3151" actId="1076"/>
          <ac:spMkLst>
            <pc:docMk/>
            <pc:sldMk cId="224009233" sldId="260"/>
            <ac:spMk id="22" creationId="{FD7974C6-EFE8-4A30-AD9E-AC1228ABFAE0}"/>
          </ac:spMkLst>
        </pc:spChg>
        <pc:spChg chg="add mod">
          <ac:chgData name="Lauren Wallis" userId="14d927a2-156c-45fa-b1e2-db43449603d5" providerId="ADAL" clId="{5AAD5A7D-A16B-4C87-B752-2F5050BF0E4C}" dt="2024-07-25T16:23:31.111" v="3148" actId="20577"/>
          <ac:spMkLst>
            <pc:docMk/>
            <pc:sldMk cId="224009233" sldId="260"/>
            <ac:spMk id="23" creationId="{2E221D1A-4D59-4262-B3D7-3CC38ECD8286}"/>
          </ac:spMkLst>
        </pc:spChg>
        <pc:spChg chg="add mod">
          <ac:chgData name="Lauren Wallis" userId="14d927a2-156c-45fa-b1e2-db43449603d5" providerId="ADAL" clId="{5AAD5A7D-A16B-4C87-B752-2F5050BF0E4C}" dt="2024-07-25T16:25:40.453" v="3346" actId="1076"/>
          <ac:spMkLst>
            <pc:docMk/>
            <pc:sldMk cId="224009233" sldId="260"/>
            <ac:spMk id="24" creationId="{6CB3297A-D7B1-489D-943E-373F939C5FC1}"/>
          </ac:spMkLst>
        </pc:spChg>
        <pc:graphicFrameChg chg="add mod modGraphic">
          <ac:chgData name="Lauren Wallis" userId="14d927a2-156c-45fa-b1e2-db43449603d5" providerId="ADAL" clId="{5AAD5A7D-A16B-4C87-B752-2F5050BF0E4C}" dt="2024-07-27T20:42:59.563" v="3410" actId="14100"/>
          <ac:graphicFrameMkLst>
            <pc:docMk/>
            <pc:sldMk cId="224009233" sldId="260"/>
            <ac:graphicFrameMk id="5" creationId="{24219FBA-2E34-469E-B431-4692D8F9F94E}"/>
          </ac:graphicFrameMkLst>
        </pc:graphicFrameChg>
        <pc:graphicFrameChg chg="add mod modGraphic">
          <ac:chgData name="Lauren Wallis" userId="14d927a2-156c-45fa-b1e2-db43449603d5" providerId="ADAL" clId="{5AAD5A7D-A16B-4C87-B752-2F5050BF0E4C}" dt="2024-07-25T16:26:18.264" v="3372" actId="113"/>
          <ac:graphicFrameMkLst>
            <pc:docMk/>
            <pc:sldMk cId="224009233" sldId="260"/>
            <ac:graphicFrameMk id="7" creationId="{A523E1C4-C8FD-4C64-A4CB-1CFF8F93EB64}"/>
          </ac:graphicFrameMkLst>
        </pc:graphicFrameChg>
        <pc:graphicFrameChg chg="add modGraphic">
          <ac:chgData name="Lauren Wallis" userId="14d927a2-156c-45fa-b1e2-db43449603d5" providerId="ADAL" clId="{5AAD5A7D-A16B-4C87-B752-2F5050BF0E4C}" dt="2024-07-25T16:13:32.229" v="2251" actId="14100"/>
          <ac:graphicFrameMkLst>
            <pc:docMk/>
            <pc:sldMk cId="224009233" sldId="260"/>
            <ac:graphicFrameMk id="9" creationId="{839D2F69-0915-4F0C-AAEF-E977C768864B}"/>
          </ac:graphicFrameMkLst>
        </pc:graphicFrameChg>
        <pc:graphicFrameChg chg="add mod modGraphic">
          <ac:chgData name="Lauren Wallis" userId="14d927a2-156c-45fa-b1e2-db43449603d5" providerId="ADAL" clId="{5AAD5A7D-A16B-4C87-B752-2F5050BF0E4C}" dt="2024-07-25T16:17:34.360" v="2747" actId="14100"/>
          <ac:graphicFrameMkLst>
            <pc:docMk/>
            <pc:sldMk cId="224009233" sldId="260"/>
            <ac:graphicFrameMk id="10" creationId="{99C1F426-5483-4791-A892-7B1C0A152DBB}"/>
          </ac:graphicFrameMkLst>
        </pc:graphicFrameChg>
        <pc:graphicFrameChg chg="add mod modGraphic">
          <ac:chgData name="Lauren Wallis" userId="14d927a2-156c-45fa-b1e2-db43449603d5" providerId="ADAL" clId="{5AAD5A7D-A16B-4C87-B752-2F5050BF0E4C}" dt="2024-07-25T16:18:31.431" v="2764" actId="255"/>
          <ac:graphicFrameMkLst>
            <pc:docMk/>
            <pc:sldMk cId="224009233" sldId="260"/>
            <ac:graphicFrameMk id="11" creationId="{862A0158-A075-4BE7-A8E6-64B9E7D45F01}"/>
          </ac:graphicFrameMkLst>
        </pc:graphicFrameChg>
        <pc:picChg chg="add del">
          <ac:chgData name="Lauren Wallis" userId="14d927a2-156c-45fa-b1e2-db43449603d5" providerId="ADAL" clId="{5AAD5A7D-A16B-4C87-B752-2F5050BF0E4C}" dt="2024-07-25T16:07:29.298" v="1807" actId="478"/>
          <ac:picMkLst>
            <pc:docMk/>
            <pc:sldMk cId="224009233" sldId="260"/>
            <ac:picMk id="8" creationId="{E66FA8C8-156B-4266-8C4D-CEEA73EB78DA}"/>
          </ac:picMkLst>
        </pc:picChg>
        <pc:picChg chg="add del">
          <ac:chgData name="Lauren Wallis" userId="14d927a2-156c-45fa-b1e2-db43449603d5" providerId="ADAL" clId="{5AAD5A7D-A16B-4C87-B752-2F5050BF0E4C}" dt="2024-07-25T16:07:23.866" v="1805" actId="478"/>
          <ac:picMkLst>
            <pc:docMk/>
            <pc:sldMk cId="224009233" sldId="260"/>
            <ac:picMk id="12" creationId="{DFB10FB2-21E3-4AAB-98DE-7BFAD3D7C34F}"/>
          </ac:picMkLst>
        </pc:picChg>
        <pc:cxnChg chg="add mod">
          <ac:chgData name="Lauren Wallis" userId="14d927a2-156c-45fa-b1e2-db43449603d5" providerId="ADAL" clId="{5AAD5A7D-A16B-4C87-B752-2F5050BF0E4C}" dt="2024-07-25T16:22:46.092" v="3135" actId="11529"/>
          <ac:cxnSpMkLst>
            <pc:docMk/>
            <pc:sldMk cId="224009233" sldId="260"/>
            <ac:cxnSpMk id="19" creationId="{85B91343-F5E0-46EF-8348-0F04C0DD6E80}"/>
          </ac:cxnSpMkLst>
        </pc:cxnChg>
        <pc:cxnChg chg="add mod">
          <ac:chgData name="Lauren Wallis" userId="14d927a2-156c-45fa-b1e2-db43449603d5" providerId="ADAL" clId="{5AAD5A7D-A16B-4C87-B752-2F5050BF0E4C}" dt="2024-07-25T16:22:57.442" v="3136" actId="11529"/>
          <ac:cxnSpMkLst>
            <pc:docMk/>
            <pc:sldMk cId="224009233" sldId="260"/>
            <ac:cxnSpMk id="21" creationId="{9C27DAFE-FE73-44C7-8161-0D535CBAA8B1}"/>
          </ac:cxnSpMkLst>
        </pc:cxnChg>
      </pc:sldChg>
      <pc:sldChg chg="delSp add del">
        <pc:chgData name="Lauren Wallis" userId="14d927a2-156c-45fa-b1e2-db43449603d5" providerId="ADAL" clId="{5AAD5A7D-A16B-4C87-B752-2F5050BF0E4C}" dt="2024-07-27T20:26:22.636" v="3376" actId="2696"/>
        <pc:sldMkLst>
          <pc:docMk/>
          <pc:sldMk cId="2136470701" sldId="261"/>
        </pc:sldMkLst>
        <pc:spChg chg="del">
          <ac:chgData name="Lauren Wallis" userId="14d927a2-156c-45fa-b1e2-db43449603d5" providerId="ADAL" clId="{5AAD5A7D-A16B-4C87-B752-2F5050BF0E4C}" dt="2024-07-27T20:25:23.775" v="3375" actId="478"/>
          <ac:spMkLst>
            <pc:docMk/>
            <pc:sldMk cId="2136470701" sldId="261"/>
            <ac:spMk id="2" creationId="{D14412BA-BDBA-468B-8198-9F01EFB9A423}"/>
          </ac:spMkLst>
        </pc:spChg>
        <pc:spChg chg="del">
          <ac:chgData name="Lauren Wallis" userId="14d927a2-156c-45fa-b1e2-db43449603d5" providerId="ADAL" clId="{5AAD5A7D-A16B-4C87-B752-2F5050BF0E4C}" dt="2024-07-27T20:25:23.775" v="3375" actId="478"/>
          <ac:spMkLst>
            <pc:docMk/>
            <pc:sldMk cId="2136470701" sldId="261"/>
            <ac:spMk id="3" creationId="{053BADD0-7F50-4FDB-AAB0-84581860C7D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2A092-536B-422F-A406-37C3760B7A2E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89FB0-68D8-4D4E-B9BB-45231C966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78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B561-64DD-4D09-B144-3D1F8901C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F67CCA-7F27-4FD6-9CC2-53CB32DBE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53563-364F-42C5-8315-4A2A962AB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04F6A-8CA3-4147-876E-EA94B4953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BA173-F47C-4DF3-9EF9-7D5A2B83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18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D5A61-197C-4BA5-AD51-704F97374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8DF1C-CCB9-4435-AD1A-02BAFF6EC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21E44-1942-49FF-9780-00E667809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DF9D9-0877-4FB7-93CD-54EC0D78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2F9E8-5B2C-4253-AC67-8595E36A3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64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B1880B-C036-4A0F-B7F6-87A905EAA8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AD6A3-D3B5-4E4F-B143-B5FCC074D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AD2F6-4F24-46F1-8F7C-448CDE64A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6F3BD-DFD2-4103-B437-5E948D09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5FD2A-99A5-41D6-B043-FAFC3529F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75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E5614-8D86-4F30-BD0A-092C71A8F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7CBBC-F6B9-4536-9814-0B8853202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72702-4465-4422-B24E-B96F017B1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7AE8B-D0D0-4D00-A29E-2553188D8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F9B49-51E5-4A17-BCEF-AFE9FFD2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866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7144-C000-481F-8096-4D071D414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0862E-C46D-4F08-ABD3-4E0E109B1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CC3FE-37DB-43D1-A052-A6BC6BB24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3A4D3-AEC7-43A8-8426-4916465AC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88631-D1DD-48B1-9AD5-F991A5C4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99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29BB9-7267-4CB8-A6AF-B904C8C9A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EA184-74AF-4DB4-9F4C-1AC260710B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5D0E2-6C7A-4F46-BCB3-837881CD9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6EA23-557D-4B8F-8768-C5C68C7DC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CB7DEE-5D74-4A01-945E-3D9E3FF91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15597-D189-4ED6-A664-CF624510E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96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A3498-8516-46A7-B1C9-653CD095D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F095E-A6D7-4ABA-976E-E78DF39F9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FF6FF-B6D9-42D1-97B4-89521B86F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B4E784-E02D-4211-B32E-7FEA3376F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01FA94-D816-4572-81E4-3B7CD54AD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BA2638-52E4-484C-99EC-B5FD2CFFC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E02038-2979-4685-9119-FE2A656D3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4D6390-2CDF-4490-956F-FB0C8B107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06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6B861-4668-4513-BD00-AE7260E4D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CDD0E-F1E0-4865-B322-593EF428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5844E-99A5-4506-8E57-6086B16F4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E2DDC7-48F5-4817-95EB-43E46A24B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5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6EF8B5-5159-4C06-85A0-9DF86E727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D0EA3-640C-45F5-872D-1AA97C51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6FCB8-A24F-4C70-85F0-B2373D0E0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67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98C6B-79CD-411A-81DD-506C173CF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87C2A-049C-4D5A-9940-59128AD23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5C0123-A297-4BFC-8B4E-36F4CE8FF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2E389-6496-48FE-AD89-D37DF1E5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2BC557-BF23-4626-89ED-99841144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FBEC4-D03E-480C-B6D9-93083872B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11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D8168-36F8-4A5A-890E-99293C86B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6BAE-3FBE-48C0-85CE-2945AC990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0259AF-18E4-4D4B-BAF8-487F41389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7C771-F3E9-41B9-8BC0-8DEEF3775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7AFE9-785D-4060-9901-0F6B6002D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63D27-1D7A-495B-BE81-FA97EBD8B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7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BAF594-FC99-4302-B620-6B3AC4D04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C0114-6CFF-4A43-8413-C98A26401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937BD-4806-40C1-BCF1-C0B7DD942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B021B-A25C-491F-976F-28A34EF45694}" type="datetimeFigureOut">
              <a:rPr lang="en-GB" smtClean="0"/>
              <a:t>27/07/2024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CDC97-7C37-4CBD-9B9F-8B196D3B36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48C3E-2089-4F09-B731-C1B4FE6F3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F2FE-047D-4222-9FE4-0EDC10E91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22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06FB693-D646-48B1-B794-B7CD79AE9905}"/>
              </a:ext>
            </a:extLst>
          </p:cNvPr>
          <p:cNvSpPr txBox="1">
            <a:spLocks/>
          </p:cNvSpPr>
          <p:nvPr/>
        </p:nvSpPr>
        <p:spPr>
          <a:xfrm>
            <a:off x="2422545" y="47193"/>
            <a:ext cx="7429500" cy="2730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/>
              <a:t> </a:t>
            </a:r>
            <a:endParaRPr lang="en-US" sz="18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D525E4-46E5-4157-AE69-53740DDFC8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723273"/>
              </p:ext>
            </p:extLst>
          </p:nvPr>
        </p:nvGraphicFramePr>
        <p:xfrm>
          <a:off x="277786" y="412377"/>
          <a:ext cx="5513414" cy="6207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1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306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77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4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Counters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04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value chart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Flexible partitioning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Partitioning a number into its parts in more than one way.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6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 thousands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64,126</a:t>
                      </a:r>
                      <a:endParaRPr lang="en-GB" sz="1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6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Thousands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64,126</a:t>
                      </a:r>
                      <a:endParaRPr lang="en-GB" sz="1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8016365"/>
                  </a:ext>
                </a:extLst>
              </a:tr>
              <a:tr h="4496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Hundreds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64,126</a:t>
                      </a:r>
                      <a:endParaRPr lang="en-GB" sz="1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1209797"/>
                  </a:ext>
                </a:extLst>
              </a:tr>
              <a:tr h="4496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64,126</a:t>
                      </a:r>
                      <a:endParaRPr lang="en-GB" sz="1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8041703"/>
                  </a:ext>
                </a:extLst>
              </a:tr>
              <a:tr h="4496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64,126</a:t>
                      </a:r>
                      <a:endParaRPr lang="en-GB" sz="1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728672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15263E-E64E-42B0-B374-3BB2FCD69E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28025"/>
              </p:ext>
            </p:extLst>
          </p:nvPr>
        </p:nvGraphicFramePr>
        <p:xfrm>
          <a:off x="8039100" y="428267"/>
          <a:ext cx="3633708" cy="161564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8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4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0600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64597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522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2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Number: Place value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Numbers up to 100 can be partitioned flexibly, in different ways.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522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Number: Place value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Numbers up to 1000 can be partitioned flexibly, in different ways.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025887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F50F82A-66D2-4E2B-B22A-DBF69DDC8F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87514"/>
              </p:ext>
            </p:extLst>
          </p:nvPr>
        </p:nvGraphicFramePr>
        <p:xfrm>
          <a:off x="5861721" y="421455"/>
          <a:ext cx="2115509" cy="16224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7970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188753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826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1239793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Numbers can be split into lots of different parts and in different ways.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</a:tbl>
          </a:graphicData>
        </a:graphic>
      </p:graphicFrame>
      <p:sp>
        <p:nvSpPr>
          <p:cNvPr id="8" name="Text Box 1">
            <a:extLst>
              <a:ext uri="{FF2B5EF4-FFF2-40B4-BE49-F238E27FC236}">
                <a16:creationId xmlns:a16="http://schemas.microsoft.com/office/drawing/2014/main" id="{FC0C9769-BBDF-479D-9885-05590EEE815F}"/>
              </a:ext>
            </a:extLst>
          </p:cNvPr>
          <p:cNvSpPr txBox="1"/>
          <p:nvPr/>
        </p:nvSpPr>
        <p:spPr>
          <a:xfrm>
            <a:off x="2860682" y="80611"/>
            <a:ext cx="6186255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Number and Place Value: Flexible Partitioning.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05AD49-83D5-4330-B735-0E61A1A07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73028"/>
              </p:ext>
            </p:extLst>
          </p:nvPr>
        </p:nvGraphicFramePr>
        <p:xfrm>
          <a:off x="5883965" y="2151893"/>
          <a:ext cx="5788843" cy="44518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88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3518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8376">
                <a:tc>
                  <a:txBody>
                    <a:bodyPr/>
                    <a:lstStyle/>
                    <a:p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Use the part whole models to partition 5721 in two different ways: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Complete the number sentences for the Base 10 representations.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6" name="Picture 2" descr="What Are Base Ten Blocks? Explained For Elementary Schools">
            <a:extLst>
              <a:ext uri="{FF2B5EF4-FFF2-40B4-BE49-F238E27FC236}">
                <a16:creationId xmlns:a16="http://schemas.microsoft.com/office/drawing/2014/main" id="{D785AC8A-6F87-42A4-862D-5DC6E735F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16" y="959533"/>
            <a:ext cx="2219422" cy="86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9ED8BC6-0BB2-410F-920F-3E5A46F6D4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816" y="2043908"/>
            <a:ext cx="1895475" cy="48577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F8D140C-E288-4F1A-B8A8-85BE39467F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2545" y="2621777"/>
            <a:ext cx="2032919" cy="1312771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52015212-1C66-4163-8A45-09DACF335ACA}"/>
              </a:ext>
            </a:extLst>
          </p:cNvPr>
          <p:cNvSpPr/>
          <p:nvPr/>
        </p:nvSpPr>
        <p:spPr>
          <a:xfrm>
            <a:off x="3381375" y="4352925"/>
            <a:ext cx="161925" cy="295275"/>
          </a:xfrm>
          <a:prstGeom prst="ellipse">
            <a:avLst/>
          </a:prstGeom>
          <a:noFill/>
          <a:ln w="28575">
            <a:solidFill>
              <a:srgbClr val="25C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55CDD9C-04A0-49BE-B69E-90DDCC5291EE}"/>
              </a:ext>
            </a:extLst>
          </p:cNvPr>
          <p:cNvSpPr/>
          <p:nvPr/>
        </p:nvSpPr>
        <p:spPr>
          <a:xfrm>
            <a:off x="3573527" y="4834081"/>
            <a:ext cx="161925" cy="295275"/>
          </a:xfrm>
          <a:prstGeom prst="ellipse">
            <a:avLst/>
          </a:prstGeom>
          <a:noFill/>
          <a:ln w="28575">
            <a:solidFill>
              <a:srgbClr val="25C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2521D75-14F0-4367-8989-55C01264E375}"/>
              </a:ext>
            </a:extLst>
          </p:cNvPr>
          <p:cNvSpPr/>
          <p:nvPr/>
        </p:nvSpPr>
        <p:spPr>
          <a:xfrm>
            <a:off x="3819525" y="5257800"/>
            <a:ext cx="161925" cy="295275"/>
          </a:xfrm>
          <a:prstGeom prst="ellipse">
            <a:avLst/>
          </a:prstGeom>
          <a:noFill/>
          <a:ln w="28575">
            <a:solidFill>
              <a:srgbClr val="25C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8DEC09C-923F-46F5-9EE6-D9A8FD31068B}"/>
              </a:ext>
            </a:extLst>
          </p:cNvPr>
          <p:cNvSpPr/>
          <p:nvPr/>
        </p:nvSpPr>
        <p:spPr>
          <a:xfrm>
            <a:off x="3981450" y="5645169"/>
            <a:ext cx="161925" cy="374631"/>
          </a:xfrm>
          <a:prstGeom prst="ellipse">
            <a:avLst/>
          </a:prstGeom>
          <a:noFill/>
          <a:ln w="28575">
            <a:solidFill>
              <a:srgbClr val="25C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2AF7E17-6A1A-4057-9353-81CBC4582052}"/>
              </a:ext>
            </a:extLst>
          </p:cNvPr>
          <p:cNvSpPr/>
          <p:nvPr/>
        </p:nvSpPr>
        <p:spPr>
          <a:xfrm>
            <a:off x="4143375" y="6171982"/>
            <a:ext cx="161925" cy="295275"/>
          </a:xfrm>
          <a:prstGeom prst="ellipse">
            <a:avLst/>
          </a:prstGeom>
          <a:noFill/>
          <a:ln w="28575">
            <a:solidFill>
              <a:srgbClr val="25C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15F703A-0C6E-4AAF-85A9-391B9B782C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3809" y="3190335"/>
            <a:ext cx="1980893" cy="116259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F9602502-41E1-4D53-B575-DB78F2DE8CF5}"/>
              </a:ext>
            </a:extLst>
          </p:cNvPr>
          <p:cNvSpPr txBox="1"/>
          <p:nvPr/>
        </p:nvSpPr>
        <p:spPr>
          <a:xfrm>
            <a:off x="5883965" y="3676958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5000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9A47BF5-CB86-4DF1-80B8-712EA34A7365}"/>
              </a:ext>
            </a:extLst>
          </p:cNvPr>
          <p:cNvSpPr txBox="1"/>
          <p:nvPr/>
        </p:nvSpPr>
        <p:spPr>
          <a:xfrm>
            <a:off x="6437087" y="3977410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700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D62A079-11F4-4499-BA48-F252CF2E5017}"/>
              </a:ext>
            </a:extLst>
          </p:cNvPr>
          <p:cNvSpPr txBox="1"/>
          <p:nvPr/>
        </p:nvSpPr>
        <p:spPr>
          <a:xfrm>
            <a:off x="7076823" y="3977410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20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1D003E9-61D9-4AEB-B236-360116F8E131}"/>
              </a:ext>
            </a:extLst>
          </p:cNvPr>
          <p:cNvSpPr txBox="1"/>
          <p:nvPr/>
        </p:nvSpPr>
        <p:spPr>
          <a:xfrm>
            <a:off x="7512212" y="3569498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1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341376A-0C0D-4D61-B782-EE44C41E75FC}"/>
              </a:ext>
            </a:extLst>
          </p:cNvPr>
          <p:cNvSpPr txBox="1"/>
          <p:nvPr/>
        </p:nvSpPr>
        <p:spPr>
          <a:xfrm>
            <a:off x="6592026" y="3327384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5721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9DE8A2CA-4FEA-4AF5-953B-FA04DD2BBB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9493" y="3190335"/>
            <a:ext cx="1980893" cy="116259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DDB0DBAF-9C8C-4570-B1EF-45011D8F1AE7}"/>
              </a:ext>
            </a:extLst>
          </p:cNvPr>
          <p:cNvSpPr txBox="1"/>
          <p:nvPr/>
        </p:nvSpPr>
        <p:spPr>
          <a:xfrm>
            <a:off x="8659555" y="3327384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5721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2C001BF-33B5-45D8-AF97-68C239F91D0C}"/>
              </a:ext>
            </a:extLst>
          </p:cNvPr>
          <p:cNvSpPr txBox="1"/>
          <p:nvPr/>
        </p:nvSpPr>
        <p:spPr>
          <a:xfrm>
            <a:off x="7925268" y="3694982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4000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66A73D-DA4F-49AA-A1F5-66E1AB07018A}"/>
              </a:ext>
            </a:extLst>
          </p:cNvPr>
          <p:cNvSpPr txBox="1"/>
          <p:nvPr/>
        </p:nvSpPr>
        <p:spPr>
          <a:xfrm>
            <a:off x="8473569" y="3977410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1700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D1AE7C4-0944-4DA9-ABE5-E0A7357AE071}"/>
              </a:ext>
            </a:extLst>
          </p:cNvPr>
          <p:cNvSpPr txBox="1"/>
          <p:nvPr/>
        </p:nvSpPr>
        <p:spPr>
          <a:xfrm>
            <a:off x="9188096" y="3977554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10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8F423B-50F3-4985-BC33-F53C9B250E5C}"/>
              </a:ext>
            </a:extLst>
          </p:cNvPr>
          <p:cNvSpPr txBox="1"/>
          <p:nvPr/>
        </p:nvSpPr>
        <p:spPr>
          <a:xfrm>
            <a:off x="9553515" y="3569498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11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FBC97CE7-4766-4147-B15F-5016C5AF81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3334" y="4837569"/>
            <a:ext cx="3707899" cy="173424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2948D26-4A50-4385-9ECD-0998BFA5729E}"/>
              </a:ext>
            </a:extLst>
          </p:cNvPr>
          <p:cNvSpPr txBox="1"/>
          <p:nvPr/>
        </p:nvSpPr>
        <p:spPr>
          <a:xfrm>
            <a:off x="6872476" y="5391367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300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8C5A315-363A-4068-8557-C3B0C1F8BE22}"/>
              </a:ext>
            </a:extLst>
          </p:cNvPr>
          <p:cNvSpPr txBox="1"/>
          <p:nvPr/>
        </p:nvSpPr>
        <p:spPr>
          <a:xfrm>
            <a:off x="7369757" y="5405437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20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0DAE91-4B96-4655-BC20-A70DC15B8525}"/>
              </a:ext>
            </a:extLst>
          </p:cNvPr>
          <p:cNvSpPr txBox="1"/>
          <p:nvPr/>
        </p:nvSpPr>
        <p:spPr>
          <a:xfrm>
            <a:off x="7977230" y="5405109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3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00A03AA-C7E5-4DE6-A0DE-58F4D6CC0E6E}"/>
              </a:ext>
            </a:extLst>
          </p:cNvPr>
          <p:cNvSpPr txBox="1"/>
          <p:nvPr/>
        </p:nvSpPr>
        <p:spPr>
          <a:xfrm>
            <a:off x="6342370" y="6310205"/>
            <a:ext cx="6392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1000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895D962-FC78-41E7-8033-837D9F02AB23}"/>
              </a:ext>
            </a:extLst>
          </p:cNvPr>
          <p:cNvSpPr txBox="1"/>
          <p:nvPr/>
        </p:nvSpPr>
        <p:spPr>
          <a:xfrm>
            <a:off x="6872476" y="6317240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1300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881EB91-8E39-43C2-A6B5-1773F6EE9263}"/>
              </a:ext>
            </a:extLst>
          </p:cNvPr>
          <p:cNvSpPr txBox="1"/>
          <p:nvPr/>
        </p:nvSpPr>
        <p:spPr>
          <a:xfrm>
            <a:off x="7421350" y="6310205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20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EF981F5-B2D0-421B-B025-532F8B5429FC}"/>
              </a:ext>
            </a:extLst>
          </p:cNvPr>
          <p:cNvSpPr txBox="1"/>
          <p:nvPr/>
        </p:nvSpPr>
        <p:spPr>
          <a:xfrm>
            <a:off x="8002646" y="6309877"/>
            <a:ext cx="639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CW Cursive Writing 1" panose="03050602040000000000" pitchFamily="66" charset="0"/>
              </a:rPr>
              <a:t>3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60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2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131037"/>
              </p:ext>
            </p:extLst>
          </p:nvPr>
        </p:nvGraphicFramePr>
        <p:xfrm>
          <a:off x="519191" y="412377"/>
          <a:ext cx="3392304" cy="6155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3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346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0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Compare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look for similarities and differences between two numbers.</a:t>
                      </a:r>
                      <a:endParaRPr lang="en-US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96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Estimate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roughly calculate and make a ‘good guess.’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96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Interval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the numbers between two given numbers.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76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line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horizontal line showing numbers spaced equally apart.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39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numbers in the correct sequence.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414623"/>
              </p:ext>
            </p:extLst>
          </p:nvPr>
        </p:nvGraphicFramePr>
        <p:xfrm>
          <a:off x="8039100" y="428267"/>
          <a:ext cx="3633708" cy="20779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8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0600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82262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09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2</a:t>
                      </a:r>
                      <a:endParaRPr lang="en-GB" altLang="en-GB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Number: Place value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Counting 1s and 10s on a number line, up to 100.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609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2</a:t>
                      </a:r>
                      <a:endParaRPr lang="en-GB" altLang="en-GB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Number: Place value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  <a:p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Estimating numbers on a number line, up to 100.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0258879"/>
                  </a:ext>
                </a:extLst>
              </a:tr>
              <a:tr h="655479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Number: Place value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  <a:p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Ordering and comparing numbers on a number line, up to 1,000.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170857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499797"/>
              </p:ext>
            </p:extLst>
          </p:nvPr>
        </p:nvGraphicFramePr>
        <p:xfrm>
          <a:off x="3982820" y="417250"/>
          <a:ext cx="3941980" cy="20209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4793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51718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2948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30491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Number lines may go in ascending (upwards) or descending (downwards) order.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530491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The interval between each number is the same each time.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530491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  <a:endParaRPr lang="en-GB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The interval on a number line can be any number – it is not always 1.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1118599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860682" y="80611"/>
            <a:ext cx="6186255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Number and Place Value: Number Lines to 10,000.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96BBAA-7E29-4EEB-81D6-2739B6EFC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486" y="5118687"/>
            <a:ext cx="2446009" cy="413730"/>
          </a:xfrm>
          <a:prstGeom prst="rect">
            <a:avLst/>
          </a:prstGeom>
        </p:spPr>
      </p:pic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CD76568-7132-41FC-B6D6-83E2E4ED24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831981"/>
              </p:ext>
            </p:extLst>
          </p:nvPr>
        </p:nvGraphicFramePr>
        <p:xfrm>
          <a:off x="3982819" y="2529683"/>
          <a:ext cx="7689989" cy="40741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89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4849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9254">
                <a:tc>
                  <a:txBody>
                    <a:bodyPr/>
                    <a:lstStyle/>
                    <a:p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Label these numbers on the number line: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What number is each letter pointing to?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67653588-F01F-473E-9D9F-9950CD18A9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6522" y="3346890"/>
            <a:ext cx="7231063" cy="1295226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B3D5B1B-5EF6-4288-B6F8-863BD99E9B95}"/>
              </a:ext>
            </a:extLst>
          </p:cNvPr>
          <p:cNvCxnSpPr/>
          <p:nvPr/>
        </p:nvCxnSpPr>
        <p:spPr>
          <a:xfrm flipV="1">
            <a:off x="7211066" y="3804003"/>
            <a:ext cx="0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89BDDFA-9515-4EE4-9507-187B4EE93BAA}"/>
              </a:ext>
            </a:extLst>
          </p:cNvPr>
          <p:cNvCxnSpPr/>
          <p:nvPr/>
        </p:nvCxnSpPr>
        <p:spPr>
          <a:xfrm flipV="1">
            <a:off x="9684411" y="3804003"/>
            <a:ext cx="0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A04E1D7-8184-4C44-9DFB-2B4A4E22A305}"/>
              </a:ext>
            </a:extLst>
          </p:cNvPr>
          <p:cNvCxnSpPr/>
          <p:nvPr/>
        </p:nvCxnSpPr>
        <p:spPr>
          <a:xfrm flipV="1">
            <a:off x="5306066" y="3804003"/>
            <a:ext cx="0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B307425-298B-4205-B17C-F630EB0FBA24}"/>
              </a:ext>
            </a:extLst>
          </p:cNvPr>
          <p:cNvSpPr txBox="1"/>
          <p:nvPr/>
        </p:nvSpPr>
        <p:spPr>
          <a:xfrm>
            <a:off x="7001516" y="4209843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CW Cursive Writing 1" panose="03050602040000000000" pitchFamily="66" charset="0"/>
              </a:rPr>
              <a:t>A</a:t>
            </a:r>
            <a:endParaRPr lang="en-GB" dirty="0">
              <a:latin typeface="CCW Cursive Writing 1" panose="03050602040000000000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BB80946-AAC0-4C2E-B0DC-8AF08B5319B0}"/>
              </a:ext>
            </a:extLst>
          </p:cNvPr>
          <p:cNvSpPr txBox="1"/>
          <p:nvPr/>
        </p:nvSpPr>
        <p:spPr>
          <a:xfrm>
            <a:off x="9493290" y="4209843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CW Cursive Writing 1" panose="03050602040000000000" pitchFamily="66" charset="0"/>
              </a:rPr>
              <a:t>B</a:t>
            </a:r>
            <a:endParaRPr lang="en-GB" dirty="0">
              <a:latin typeface="CCW Cursive Writing 1" panose="03050602040000000000" pitchFamily="66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043DA6-03EC-4AAD-9B88-FA4B78B8DA44}"/>
              </a:ext>
            </a:extLst>
          </p:cNvPr>
          <p:cNvSpPr txBox="1"/>
          <p:nvPr/>
        </p:nvSpPr>
        <p:spPr>
          <a:xfrm>
            <a:off x="5136194" y="4209843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CW Cursive Writing 1" panose="03050602040000000000" pitchFamily="66" charset="0"/>
              </a:rPr>
              <a:t>C</a:t>
            </a:r>
            <a:endParaRPr lang="en-GB" dirty="0">
              <a:latin typeface="CCW Cursive Writing 1" panose="03050602040000000000" pitchFamily="66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6D2FB90E-AE28-427B-9B16-E206DA99B8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6522" y="5075802"/>
            <a:ext cx="7231063" cy="101593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E4D68BC9-164C-418B-BE8F-5BEEF5F90619}"/>
              </a:ext>
            </a:extLst>
          </p:cNvPr>
          <p:cNvSpPr txBox="1"/>
          <p:nvPr/>
        </p:nvSpPr>
        <p:spPr>
          <a:xfrm>
            <a:off x="4285293" y="5459323"/>
            <a:ext cx="6955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CW Cursive Writing 1" panose="03050602040000000000" pitchFamily="66" charset="0"/>
              </a:rPr>
              <a:t>5200</a:t>
            </a:r>
            <a:endParaRPr lang="en-GB" sz="1000" dirty="0">
              <a:latin typeface="CCW Cursive Writing 1" panose="03050602040000000000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B260D55-8A8A-4A20-A37A-1B1EB55682E3}"/>
              </a:ext>
            </a:extLst>
          </p:cNvPr>
          <p:cNvSpPr txBox="1"/>
          <p:nvPr/>
        </p:nvSpPr>
        <p:spPr>
          <a:xfrm>
            <a:off x="4265286" y="5775529"/>
            <a:ext cx="6955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CW Cursive Writing 1" panose="03050602040000000000" pitchFamily="66" charset="0"/>
              </a:rPr>
              <a:t>5700</a:t>
            </a:r>
            <a:endParaRPr lang="en-GB" sz="1000" dirty="0">
              <a:latin typeface="CCW Cursive Writing 1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1A96AF2-68DC-44B2-B30E-B3584DE0B970}"/>
              </a:ext>
            </a:extLst>
          </p:cNvPr>
          <p:cNvSpPr txBox="1">
            <a:spLocks/>
          </p:cNvSpPr>
          <p:nvPr/>
        </p:nvSpPr>
        <p:spPr>
          <a:xfrm>
            <a:off x="2422545" y="47193"/>
            <a:ext cx="7429500" cy="2730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/>
              <a:t> </a:t>
            </a:r>
            <a:endParaRPr lang="en-US" sz="1800" b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5238AAD-829D-470A-8B9E-0076E1FC5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59173"/>
              </p:ext>
            </p:extLst>
          </p:nvPr>
        </p:nvGraphicFramePr>
        <p:xfrm>
          <a:off x="3982820" y="2808610"/>
          <a:ext cx="3941980" cy="25083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14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0505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527176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3782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2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CW Cursive Writing 1" panose="03050602040000000000" pitchFamily="66" charset="0"/>
                        </a:rPr>
                        <a:t>Number:Place</a:t>
                      </a: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 Value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Roman numerals to 12 on a clock face.</a:t>
                      </a:r>
                    </a:p>
                    <a:p>
                      <a:endParaRPr lang="en-US" sz="100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sz="100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sz="100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sz="100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sz="100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sz="100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sz="100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sz="100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sz="100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sz="1000" dirty="0">
                        <a:latin typeface="CCW Cursive Writing 1" panose="03050602040000000000" pitchFamily="66" charset="0"/>
                      </a:endParaRPr>
                    </a:p>
                    <a:p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 Box 1">
            <a:extLst>
              <a:ext uri="{FF2B5EF4-FFF2-40B4-BE49-F238E27FC236}">
                <a16:creationId xmlns:a16="http://schemas.microsoft.com/office/drawing/2014/main" id="{0121F916-20D9-4F52-A491-B25496CAF756}"/>
              </a:ext>
            </a:extLst>
          </p:cNvPr>
          <p:cNvSpPr txBox="1"/>
          <p:nvPr/>
        </p:nvSpPr>
        <p:spPr>
          <a:xfrm>
            <a:off x="3002872" y="84491"/>
            <a:ext cx="6186255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Number and Place Value: Roman Numerals.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BD2AD5D-0D8E-49EC-A3D5-C1A4330F4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822288"/>
              </p:ext>
            </p:extLst>
          </p:nvPr>
        </p:nvGraphicFramePr>
        <p:xfrm>
          <a:off x="8011768" y="463557"/>
          <a:ext cx="3626624" cy="61402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2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32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5900">
                <a:tc>
                  <a:txBody>
                    <a:bodyPr/>
                    <a:lstStyle/>
                    <a:p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Show each number in Roman numerals, digits and words: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3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Solve the calculations:</a:t>
                      </a:r>
                    </a:p>
                    <a:p>
                      <a:endParaRPr lang="en-US" altLang="en-GB" sz="13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AutoNum type="arabicParenR"/>
                      </a:pPr>
                      <a:r>
                        <a:rPr lang="en-US" altLang="en-GB" sz="13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XV + X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en-GB" sz="13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altLang="en-GB" sz="1300" b="0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15 + 10 = 25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300" b="0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XV + X = XXV</a:t>
                      </a:r>
                    </a:p>
                    <a:p>
                      <a:pPr marL="0" indent="0">
                        <a:buNone/>
                      </a:pPr>
                      <a:endParaRPr lang="en-US" sz="1300" b="0" kern="1200" dirty="0">
                        <a:solidFill>
                          <a:srgbClr val="0070C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US" sz="1300" b="0" kern="1200" dirty="0">
                        <a:solidFill>
                          <a:srgbClr val="0070C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2) XXIII + V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300" b="0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23 + 5 = 28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300" b="0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XXIII + V = XXVIII</a:t>
                      </a:r>
                    </a:p>
                    <a:p>
                      <a:pPr marL="0" indent="0">
                        <a:buNone/>
                      </a:pP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lvl="0"/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3) X + IV</a:t>
                      </a:r>
                    </a:p>
                    <a:p>
                      <a:pPr lvl="0"/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lang="en-GB" sz="1300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10 + 4 = 14</a:t>
                      </a:r>
                    </a:p>
                    <a:p>
                      <a:pPr lvl="0"/>
                      <a:r>
                        <a:rPr lang="en-US" sz="1300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X + IV = XIV</a:t>
                      </a: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50" name="Picture 2" descr="Wall Mural Plain Roman Numeral Clock Face on White - PIXERS.UK">
            <a:extLst>
              <a:ext uri="{FF2B5EF4-FFF2-40B4-BE49-F238E27FC236}">
                <a16:creationId xmlns:a16="http://schemas.microsoft.com/office/drawing/2014/main" id="{CE36FD7C-B3AB-4B29-AE65-A5E3E491A3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1" t="6010" r="7218" b="7683"/>
          <a:stretch/>
        </p:blipFill>
        <p:spPr bwMode="auto">
          <a:xfrm>
            <a:off x="5953809" y="3634711"/>
            <a:ext cx="1579105" cy="158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124F31F4-BC45-448A-AC72-73EEC2761C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64044"/>
              </p:ext>
            </p:extLst>
          </p:nvPr>
        </p:nvGraphicFramePr>
        <p:xfrm>
          <a:off x="1104126" y="413402"/>
          <a:ext cx="2771188" cy="6190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7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873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2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2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4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three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four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five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2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six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5622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seven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40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eight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5622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IX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nine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4254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  <a:tr h="4254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fifty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1472281"/>
                  </a:ext>
                </a:extLst>
              </a:tr>
              <a:tr h="4254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b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 hundred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8656197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2CB401B-754A-40EF-8D7C-7685752F8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344521"/>
              </p:ext>
            </p:extLst>
          </p:nvPr>
        </p:nvGraphicFramePr>
        <p:xfrm>
          <a:off x="3982820" y="463558"/>
          <a:ext cx="3941980" cy="22456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4793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51718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1083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967398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If a smaller symbol appears after a larger symbol, you add them together.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E.g. VI = V + I = 5 + 1 = 6.</a:t>
                      </a: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967398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If a smaller symbol appears before a larger symbol, you subtract the,.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GB" sz="105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E.g. IX = X – 1 = 10 – 1 = 9. </a:t>
                      </a: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GB" sz="4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FBC6AAC-E4ED-4541-A8AC-96B286EE2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519327"/>
              </p:ext>
            </p:extLst>
          </p:nvPr>
        </p:nvGraphicFramePr>
        <p:xfrm>
          <a:off x="3972551" y="5367997"/>
          <a:ext cx="3941980" cy="12611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1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785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003"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Convert into digits: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XX = 20       LX = 60      XVI = 16</a:t>
                      </a:r>
                    </a:p>
                    <a:p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Convert into Roman numerals: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84 = LXXXIV   92 = XCII    33 = XXXIII</a:t>
                      </a: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1" name="Picture 20">
            <a:extLst>
              <a:ext uri="{FF2B5EF4-FFF2-40B4-BE49-F238E27FC236}">
                <a16:creationId xmlns:a16="http://schemas.microsoft.com/office/drawing/2014/main" id="{A35B3E27-3F86-4C18-B128-66431BE471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56"/>
          <a:stretch/>
        </p:blipFill>
        <p:spPr>
          <a:xfrm>
            <a:off x="8038145" y="1246252"/>
            <a:ext cx="3584059" cy="91385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89012A1-A90E-422C-AA91-E38492B89D78}"/>
              </a:ext>
            </a:extLst>
          </p:cNvPr>
          <p:cNvSpPr txBox="1"/>
          <p:nvPr/>
        </p:nvSpPr>
        <p:spPr>
          <a:xfrm>
            <a:off x="8693827" y="1446375"/>
            <a:ext cx="831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CCW Cursive Writing 1" panose="03050602040000000000" pitchFamily="66" charset="0"/>
              </a:rPr>
              <a:t>14</a:t>
            </a:r>
            <a:endParaRPr lang="en-GB" sz="1400" dirty="0">
              <a:solidFill>
                <a:srgbClr val="0070C0"/>
              </a:solidFill>
              <a:latin typeface="CCW Cursive Writing 1" panose="03050602040000000000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9674696-DFED-4B00-9262-EDFD89DF5EA7}"/>
              </a:ext>
            </a:extLst>
          </p:cNvPr>
          <p:cNvSpPr txBox="1"/>
          <p:nvPr/>
        </p:nvSpPr>
        <p:spPr>
          <a:xfrm>
            <a:off x="8922427" y="1754152"/>
            <a:ext cx="8311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70C0"/>
                </a:solidFill>
                <a:latin typeface="CCW Cursive Writing 1" panose="03050602040000000000" pitchFamily="66" charset="0"/>
              </a:rPr>
              <a:t>Fourteen</a:t>
            </a:r>
            <a:endParaRPr lang="en-GB" sz="800" dirty="0">
              <a:solidFill>
                <a:srgbClr val="0070C0"/>
              </a:solidFill>
              <a:latin typeface="CCW Cursive Writing 1" panose="03050602040000000000" pitchFamily="66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010058A-4E9B-4B8D-BCC7-0AB85F9BFB50}"/>
              </a:ext>
            </a:extLst>
          </p:cNvPr>
          <p:cNvSpPr txBox="1"/>
          <p:nvPr/>
        </p:nvSpPr>
        <p:spPr>
          <a:xfrm>
            <a:off x="9993695" y="1707986"/>
            <a:ext cx="8311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70C0"/>
                </a:solidFill>
                <a:latin typeface="CCW Cursive Writing 1" panose="03050602040000000000" pitchFamily="66" charset="0"/>
              </a:rPr>
              <a:t>XLII</a:t>
            </a:r>
            <a:endParaRPr lang="en-GB" sz="1100" dirty="0">
              <a:solidFill>
                <a:srgbClr val="0070C0"/>
              </a:solidFill>
              <a:latin typeface="CCW Cursive Writing 1" panose="03050602040000000000" pitchFamily="66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8F3F5A-6E6B-4608-B0C2-91DE7F751456}"/>
              </a:ext>
            </a:extLst>
          </p:cNvPr>
          <p:cNvSpPr txBox="1"/>
          <p:nvPr/>
        </p:nvSpPr>
        <p:spPr>
          <a:xfrm>
            <a:off x="10672287" y="1669514"/>
            <a:ext cx="83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70C0"/>
                </a:solidFill>
                <a:latin typeface="CCW Cursive Writing 1" panose="03050602040000000000" pitchFamily="66" charset="0"/>
              </a:rPr>
              <a:t>Forty-two</a:t>
            </a:r>
            <a:endParaRPr lang="en-GB" sz="800" dirty="0">
              <a:solidFill>
                <a:srgbClr val="0070C0"/>
              </a:solidFill>
              <a:latin typeface="CCW Cursive Writing 1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16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C8076F8-191C-44CA-9E08-CD5EFF5F5117}"/>
              </a:ext>
            </a:extLst>
          </p:cNvPr>
          <p:cNvSpPr txBox="1">
            <a:spLocks/>
          </p:cNvSpPr>
          <p:nvPr/>
        </p:nvSpPr>
        <p:spPr>
          <a:xfrm>
            <a:off x="2422545" y="47193"/>
            <a:ext cx="7429500" cy="2730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/>
              <a:t> </a:t>
            </a:r>
            <a:endParaRPr lang="en-US" sz="18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219FBA-2E34-469E-B431-4692D8F9F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776533"/>
              </p:ext>
            </p:extLst>
          </p:nvPr>
        </p:nvGraphicFramePr>
        <p:xfrm>
          <a:off x="685800" y="4830218"/>
          <a:ext cx="3189514" cy="17822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7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2201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555638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563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4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Place value: Number lines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Number lines show where numbers are placed in relation to other numbers.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 Box 1">
            <a:extLst>
              <a:ext uri="{FF2B5EF4-FFF2-40B4-BE49-F238E27FC236}">
                <a16:creationId xmlns:a16="http://schemas.microsoft.com/office/drawing/2014/main" id="{45BDA29D-25F8-43C6-9D18-E6F333F4CC54}"/>
              </a:ext>
            </a:extLst>
          </p:cNvPr>
          <p:cNvSpPr txBox="1"/>
          <p:nvPr/>
        </p:nvSpPr>
        <p:spPr>
          <a:xfrm>
            <a:off x="3002872" y="84491"/>
            <a:ext cx="6186255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Number and Place Value: Rounding.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523E1C4-C8FD-4C64-A4CB-1CFF8F93EB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545772"/>
              </p:ext>
            </p:extLst>
          </p:nvPr>
        </p:nvGraphicFramePr>
        <p:xfrm>
          <a:off x="8011768" y="463557"/>
          <a:ext cx="3626624" cy="61488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2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32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1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5900"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Round 8593 to the nearest thousand:</a:t>
                      </a: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nearest thousands to 8593 are 8000 and 9000.</a:t>
                      </a:r>
                    </a:p>
                    <a:p>
                      <a:pPr marL="0" indent="0">
                        <a:buNone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8593</a:t>
                      </a:r>
                    </a:p>
                    <a:p>
                      <a:pPr marL="0" indent="0">
                        <a:buNone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AutoNum type="arabicPeriod"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2. To round to the nearest</a:t>
                      </a:r>
                      <a:b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thousand, look at the hundreds</a:t>
                      </a:r>
                      <a:b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digit.</a:t>
                      </a:r>
                    </a:p>
                    <a:p>
                      <a:pPr marL="0" indent="0">
                        <a:buNone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8593</a:t>
                      </a:r>
                    </a:p>
                    <a:p>
                      <a:pPr marL="0" indent="0" algn="ctr">
                        <a:buNone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2. The digit is a 5. This means the</a:t>
                      </a:r>
                      <a:b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number must be rounded to the</a:t>
                      </a:r>
                      <a:b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next thousand.</a:t>
                      </a:r>
                    </a:p>
                    <a:p>
                      <a:pPr marL="0" indent="0" algn="l">
                        <a:buNone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3. The next thousand after 8593 is </a:t>
                      </a:r>
                      <a:b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9000.</a:t>
                      </a:r>
                    </a:p>
                    <a:p>
                      <a:pPr marL="0" indent="0" algn="l">
                        <a:buNone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9593</a:t>
                      </a:r>
                    </a:p>
                    <a:p>
                      <a:pPr marL="0" indent="0" algn="l">
                        <a:buNone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4. All digits after the one that </a:t>
                      </a:r>
                      <a:b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was rounded must become a </a:t>
                      </a:r>
                      <a:b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placeholder.</a:t>
                      </a:r>
                    </a:p>
                    <a:p>
                      <a:pPr marL="0" indent="0" algn="l">
                        <a:buNone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9000</a:t>
                      </a:r>
                    </a:p>
                    <a:p>
                      <a:pPr marL="0" indent="0" algn="ctr">
                        <a:buNone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None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Round 8593 to the nearest thousand: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0070C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9</a:t>
                      </a:r>
                      <a:r>
                        <a:rPr lang="en-GB" sz="1400" b="1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000</a:t>
                      </a:r>
                    </a:p>
                    <a:p>
                      <a:pPr marL="0" indent="0" algn="ctr">
                        <a:buNone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39D2F69-0915-4F0C-AAEF-E977C7688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208390"/>
              </p:ext>
            </p:extLst>
          </p:nvPr>
        </p:nvGraphicFramePr>
        <p:xfrm>
          <a:off x="685800" y="413402"/>
          <a:ext cx="3189514" cy="4323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3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11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56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Multiples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Numbers in a times table. 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example, multiples of 3 include: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 9 12 and so on…</a:t>
                      </a:r>
                      <a:endParaRPr lang="en-US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holder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0 which is worth nothing on its own, but changes the value of other digits.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5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Rounding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 a number simpler, but keeping it close to what it was.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9C1F426-5483-4791-A892-7B1C0A152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569495"/>
              </p:ext>
            </p:extLst>
          </p:nvPr>
        </p:nvGraphicFramePr>
        <p:xfrm>
          <a:off x="3982820" y="463559"/>
          <a:ext cx="3941980" cy="42019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4793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51718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9406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28928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round to the nearest ten, look at the ones digit.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72817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To round to the nearest hundred, look at the tens digit.</a:t>
                      </a:r>
                      <a:endParaRPr lang="en-GB" sz="11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72817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To round to the nearest thousand, look at the hundreds digit.</a:t>
                      </a:r>
                      <a:endParaRPr lang="en-GB" sz="11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8809367"/>
                  </a:ext>
                </a:extLst>
              </a:tr>
              <a:tr h="672817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If the digit is 0, 1, 2, 3 or 4, round to the current ten/hundred/thousand.</a:t>
                      </a:r>
                      <a:endParaRPr lang="en-GB" sz="11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3192099"/>
                  </a:ext>
                </a:extLst>
              </a:tr>
              <a:tr h="672817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If the digit is 5, 6, 7, 8 or 9, round to the next ten/hundred/thousand.</a:t>
                      </a:r>
                      <a:endParaRPr lang="en-GB" sz="11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168843"/>
                  </a:ext>
                </a:extLst>
              </a:tr>
              <a:tr h="687646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Replace digits after the column that you have rounded with a placeholder. Keep all previous digits the same.</a:t>
                      </a:r>
                      <a:endParaRPr lang="en-GB" sz="11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544405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2A0158-A075-4BE7-A8E6-64B9E7D45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07287"/>
              </p:ext>
            </p:extLst>
          </p:nvPr>
        </p:nvGraphicFramePr>
        <p:xfrm>
          <a:off x="3972551" y="4737100"/>
          <a:ext cx="3941980" cy="18923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1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5540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1144"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8592 rounded to the nearest 10 </a:t>
                      </a: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8590</a:t>
                      </a:r>
                    </a:p>
                    <a:p>
                      <a:pPr algn="ctr"/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8592 rounded to the nearest 100 </a:t>
                      </a: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8600</a:t>
                      </a: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8592 rounded to the nearest 1000 </a:t>
                      </a: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9000</a:t>
                      </a:r>
                      <a:b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F515C11E-57F2-49EF-928D-74648957C6E7}"/>
              </a:ext>
            </a:extLst>
          </p:cNvPr>
          <p:cNvSpPr/>
          <p:nvPr/>
        </p:nvSpPr>
        <p:spPr>
          <a:xfrm>
            <a:off x="9733025" y="2787650"/>
            <a:ext cx="104755" cy="222250"/>
          </a:xfrm>
          <a:prstGeom prst="ellipse">
            <a:avLst/>
          </a:prstGeom>
          <a:noFill/>
          <a:ln w="28575">
            <a:solidFill>
              <a:srgbClr val="25C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5B91343-F5E0-46EF-8348-0F04C0DD6E80}"/>
              </a:ext>
            </a:extLst>
          </p:cNvPr>
          <p:cNvCxnSpPr/>
          <p:nvPr/>
        </p:nvCxnSpPr>
        <p:spPr>
          <a:xfrm flipH="1">
            <a:off x="9105900" y="1819275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C27DAFE-FE73-44C7-8161-0D535CBAA8B1}"/>
              </a:ext>
            </a:extLst>
          </p:cNvPr>
          <p:cNvCxnSpPr/>
          <p:nvPr/>
        </p:nvCxnSpPr>
        <p:spPr>
          <a:xfrm>
            <a:off x="10106025" y="1809750"/>
            <a:ext cx="4603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D7974C6-EFE8-4A30-AD9E-AC1228ABFAE0}"/>
              </a:ext>
            </a:extLst>
          </p:cNvPr>
          <p:cNvSpPr txBox="1"/>
          <p:nvPr/>
        </p:nvSpPr>
        <p:spPr>
          <a:xfrm>
            <a:off x="8544714" y="1696164"/>
            <a:ext cx="9048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CW Cursive Writing 1" panose="03050602040000000000" pitchFamily="66" charset="0"/>
              </a:rPr>
              <a:t>8000</a:t>
            </a:r>
            <a:endParaRPr lang="en-GB" sz="1000" dirty="0">
              <a:latin typeface="CCW Cursive Writing 1" panose="03050602040000000000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221D1A-4D59-4262-B3D7-3CC38ECD8286}"/>
              </a:ext>
            </a:extLst>
          </p:cNvPr>
          <p:cNvSpPr txBox="1"/>
          <p:nvPr/>
        </p:nvSpPr>
        <p:spPr>
          <a:xfrm>
            <a:off x="10514022" y="1696164"/>
            <a:ext cx="9048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CW Cursive Writing 1" panose="03050602040000000000" pitchFamily="66" charset="0"/>
              </a:rPr>
              <a:t>9000</a:t>
            </a:r>
            <a:endParaRPr lang="en-GB" sz="1000" dirty="0">
              <a:latin typeface="CCW Cursive Writing 1" panose="03050602040000000000" pitchFamily="66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CB3297A-D7B1-489D-943E-373F939C5FC1}"/>
              </a:ext>
            </a:extLst>
          </p:cNvPr>
          <p:cNvSpPr/>
          <p:nvPr/>
        </p:nvSpPr>
        <p:spPr>
          <a:xfrm>
            <a:off x="9563100" y="4143369"/>
            <a:ext cx="169925" cy="222248"/>
          </a:xfrm>
          <a:prstGeom prst="ellipse">
            <a:avLst/>
          </a:prstGeom>
          <a:noFill/>
          <a:ln w="28575">
            <a:solidFill>
              <a:srgbClr val="25C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09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6CCCBE-8EB7-4D3E-8FF6-3A67656A58DE}">
  <ds:schemaRefs>
    <ds:schemaRef ds:uri="http://www.w3.org/XML/1998/namespace"/>
    <ds:schemaRef ds:uri="ea6f3f84-fa6e-4188-8e1b-49e9b6a9e9bf"/>
    <ds:schemaRef ds:uri="http://purl.org/dc/terms/"/>
    <ds:schemaRef ds:uri="http://schemas.microsoft.com/office/2006/metadata/properties"/>
    <ds:schemaRef ds:uri="5e9575c5-d48f-4f2a-bf2d-a5f4925c180d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9F6A6B8-5E27-454A-A2E3-4912378877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B81F0E-7379-418E-BD4A-8A14252423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918</Words>
  <Application>Microsoft Office PowerPoint</Application>
  <PresentationFormat>Widescreen</PresentationFormat>
  <Paragraphs>264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CCW Cursive Writing 1</vt:lpstr>
      <vt:lpstr>Letter-join Basic 36</vt:lpstr>
      <vt:lpstr>Times New Roman</vt:lpstr>
      <vt:lpstr>Wingdings</vt:lpstr>
      <vt:lpstr>Office Theme</vt:lpstr>
      <vt:lpstr>PowerPoint Presentation</vt:lpstr>
      <vt:lpstr>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10</cp:revision>
  <dcterms:created xsi:type="dcterms:W3CDTF">2024-07-25T13:27:42Z</dcterms:created>
  <dcterms:modified xsi:type="dcterms:W3CDTF">2024-07-27T20:43:01Z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