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3DF23D24-38FE-423A-AE53-CD7A24EAA8D2}"/>
    <pc:docChg chg="undo custSel addSld delSld modSld">
      <pc:chgData name="Lauren Wallis" userId="14d927a2-156c-45fa-b1e2-db43449603d5" providerId="ADAL" clId="{3DF23D24-38FE-423A-AE53-CD7A24EAA8D2}" dt="2024-09-03T08:22:13.107" v="532" actId="1076"/>
      <pc:docMkLst>
        <pc:docMk/>
      </pc:docMkLst>
      <pc:sldChg chg="modSp">
        <pc:chgData name="Lauren Wallis" userId="14d927a2-156c-45fa-b1e2-db43449603d5" providerId="ADAL" clId="{3DF23D24-38FE-423A-AE53-CD7A24EAA8D2}" dt="2024-09-03T08:22:13.107" v="532" actId="1076"/>
        <pc:sldMkLst>
          <pc:docMk/>
          <pc:sldMk cId="1516780266" sldId="256"/>
        </pc:sldMkLst>
        <pc:graphicFrameChg chg="modGraphic">
          <ac:chgData name="Lauren Wallis" userId="14d927a2-156c-45fa-b1e2-db43449603d5" providerId="ADAL" clId="{3DF23D24-38FE-423A-AE53-CD7A24EAA8D2}" dt="2024-09-03T08:16:31.879" v="449" actId="20577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41.720" v="529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3DF23D24-38FE-423A-AE53-CD7A24EAA8D2}" dt="2024-09-03T08:21:28.567" v="525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">
          <ac:chgData name="Lauren Wallis" userId="14d927a2-156c-45fa-b1e2-db43449603d5" providerId="ADAL" clId="{3DF23D24-38FE-423A-AE53-CD7A24EAA8D2}" dt="2024-09-03T08:22:01.579" v="530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mod">
          <ac:chgData name="Lauren Wallis" userId="14d927a2-156c-45fa-b1e2-db43449603d5" providerId="ADAL" clId="{3DF23D24-38FE-423A-AE53-CD7A24EAA8D2}" dt="2024-09-03T08:22:13.107" v="532" actId="1076"/>
          <ac:picMkLst>
            <pc:docMk/>
            <pc:sldMk cId="1516780266" sldId="256"/>
            <ac:picMk id="22" creationId="{9FD3B41A-DDF2-485B-9F5E-076669496094}"/>
          </ac:picMkLst>
        </pc:picChg>
      </pc:sldChg>
      <pc:sldChg chg="delSp add del">
        <pc:chgData name="Lauren Wallis" userId="14d927a2-156c-45fa-b1e2-db43449603d5" providerId="ADAL" clId="{3DF23D24-38FE-423A-AE53-CD7A24EAA8D2}" dt="2024-09-03T08:21:18.259" v="524" actId="2696"/>
        <pc:sldMkLst>
          <pc:docMk/>
          <pc:sldMk cId="3418540363" sldId="257"/>
        </pc:sldMkLst>
        <pc:spChg chg="del">
          <ac:chgData name="Lauren Wallis" userId="14d927a2-156c-45fa-b1e2-db43449603d5" providerId="ADAL" clId="{3DF23D24-38FE-423A-AE53-CD7A24EAA8D2}" dt="2024-09-03T08:16:20.373" v="447" actId="478"/>
          <ac:spMkLst>
            <pc:docMk/>
            <pc:sldMk cId="3418540363" sldId="257"/>
            <ac:spMk id="2" creationId="{697707AA-ECB9-48C1-B428-3A88F31E26D4}"/>
          </ac:spMkLst>
        </pc:spChg>
        <pc:spChg chg="del">
          <ac:chgData name="Lauren Wallis" userId="14d927a2-156c-45fa-b1e2-db43449603d5" providerId="ADAL" clId="{3DF23D24-38FE-423A-AE53-CD7A24EAA8D2}" dt="2024-09-03T08:16:20.373" v="447" actId="478"/>
          <ac:spMkLst>
            <pc:docMk/>
            <pc:sldMk cId="3418540363" sldId="257"/>
            <ac:spMk id="3" creationId="{46597233-69D2-4F2A-862E-7330365D54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50887"/>
              </p:ext>
            </p:extLst>
          </p:nvPr>
        </p:nvGraphicFramePr>
        <p:xfrm>
          <a:off x="326321" y="266514"/>
          <a:ext cx="3144377" cy="633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95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Abraham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man who God communicated with and had many descendants.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8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Boaz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husband of Ruth.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792161"/>
                  </a:ext>
                </a:extLst>
              </a:tr>
              <a:tr h="4435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Faith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Having complete trust in something or someone.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 tree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diagram showing the relationships between people in a family.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228205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Holy Trinity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three persons of God the Father, God the Son and God the Holy Spirit.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2538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Jesus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Son.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6993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Naomi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elderly woman in the Bible who needed to be cared for.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Proverb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short saying or statement, giving advice.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Ruth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woman in the Bible who stayed with Naomi to care for her.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3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wife of Abraham.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  <a:tr h="450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Solomon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king of Israel who was known for his wisdom.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50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Wisdom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Experience, knowledge and good judgement.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66602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41335"/>
              </p:ext>
            </p:extLst>
          </p:nvPr>
        </p:nvGraphicFramePr>
        <p:xfrm>
          <a:off x="7594682" y="3452190"/>
          <a:ext cx="4116033" cy="31536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7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6457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246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Families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God loves and cares for us all and all our families. Jesus was born into a human family.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523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Beginnings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God was there at my beginning and the beginning of everyone and their family.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Homes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God has a plan for everyone's family and we trust in this plan.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913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Reconciliation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We reconcile our sins before God so that we are free of the weight of sin before receiving Gods blessing.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302151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59477"/>
              </p:ext>
            </p:extLst>
          </p:nvPr>
        </p:nvGraphicFramePr>
        <p:xfrm>
          <a:off x="7609469" y="266514"/>
          <a:ext cx="4086461" cy="31168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036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64609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547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7876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Jesus had a human family, just like we have our own families. These can all look very different. 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7876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Abraham was one of the first people to listen to and follow God. He had strong faith. </a:t>
                      </a:r>
                    </a:p>
                    <a:p>
                      <a:endParaRPr lang="en-US" sz="9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He was part of the human family of Jesus.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8885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Ruth stayed with Naomi to look after her. They created a loving family.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39555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Boaz helped Ruth look after Naomi and eventually, married Ruth.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47596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Solomon was a wise king who gave good advice and had lots of knowledge.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52176" y="280663"/>
            <a:ext cx="4003208" cy="316062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401" y="788672"/>
            <a:ext cx="3726753" cy="27537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CW Cursive Writing 1" panose="03050602040000000000" pitchFamily="66" charset="0"/>
              </a:rPr>
              <a:t>Where do you come from?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19881"/>
              </p:ext>
            </p:extLst>
          </p:nvPr>
        </p:nvGraphicFramePr>
        <p:xfrm>
          <a:off x="3609388" y="5029029"/>
          <a:ext cx="3879939" cy="13958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47868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Genesis 15:1-5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The Book of Ruth</a:t>
                      </a:r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Book of Proverbs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</a:tbl>
          </a:graphicData>
        </a:graphic>
      </p:graphicFrame>
      <p:pic>
        <p:nvPicPr>
          <p:cNvPr id="22" name="Picture 21" descr="Naomi and Ruth | Bible Characters">
            <a:extLst>
              <a:ext uri="{FF2B5EF4-FFF2-40B4-BE49-F238E27FC236}">
                <a16:creationId xmlns:a16="http://schemas.microsoft.com/office/drawing/2014/main" id="{9FD3B41A-DDF2-485B-9F5E-07666949609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559" y="1255995"/>
            <a:ext cx="3688595" cy="3476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2DCB31-BEDA-4200-8550-173DBA93A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A469A-6345-4DF6-AA0A-500993159E0C}">
  <ds:schemaRefs>
    <ds:schemaRef ds:uri="http://purl.org/dc/dcmitype/"/>
    <ds:schemaRef ds:uri="http://purl.org/dc/elements/1.1/"/>
    <ds:schemaRef ds:uri="http://purl.org/dc/terms/"/>
    <ds:schemaRef ds:uri="5e9575c5-d48f-4f2a-bf2d-a5f4925c180d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ea6f3f84-fa6e-4188-8e1b-49e9b6a9e9b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335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5</cp:revision>
  <dcterms:created xsi:type="dcterms:W3CDTF">2024-09-03T07:29:02Z</dcterms:created>
  <dcterms:modified xsi:type="dcterms:W3CDTF">2024-09-03T08:22:16Z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