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38" autoAdjust="0"/>
    <p:restoredTop sz="94660"/>
  </p:normalViewPr>
  <p:slideViewPr>
    <p:cSldViewPr snapToGrid="0">
      <p:cViewPr>
        <p:scale>
          <a:sx n="71" d="100"/>
          <a:sy n="71" d="100"/>
        </p:scale>
        <p:origin x="10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 Wallis" userId="14d927a2-156c-45fa-b1e2-db43449603d5" providerId="ADAL" clId="{2A19784A-24B9-4360-8357-F713E9526ED5}"/>
    <pc:docChg chg="undo custSel addSld delSld modSld">
      <pc:chgData name="Lauren Wallis" userId="14d927a2-156c-45fa-b1e2-db43449603d5" providerId="ADAL" clId="{2A19784A-24B9-4360-8357-F713E9526ED5}" dt="2024-07-18T15:06:52.463" v="2898" actId="14100"/>
      <pc:docMkLst>
        <pc:docMk/>
      </pc:docMkLst>
      <pc:sldChg chg="addSp delSp modSp">
        <pc:chgData name="Lauren Wallis" userId="14d927a2-156c-45fa-b1e2-db43449603d5" providerId="ADAL" clId="{2A19784A-24B9-4360-8357-F713E9526ED5}" dt="2024-07-18T15:06:52.463" v="2898" actId="14100"/>
        <pc:sldMkLst>
          <pc:docMk/>
          <pc:sldMk cId="1956901613" sldId="256"/>
        </pc:sldMkLst>
        <pc:spChg chg="mod">
          <ac:chgData name="Lauren Wallis" userId="14d927a2-156c-45fa-b1e2-db43449603d5" providerId="ADAL" clId="{2A19784A-24B9-4360-8357-F713E9526ED5}" dt="2024-07-18T10:19:36.196" v="13" actId="20577"/>
          <ac:spMkLst>
            <pc:docMk/>
            <pc:sldMk cId="1956901613" sldId="256"/>
            <ac:spMk id="14" creationId="{55CBBB1D-796A-493B-B543-01AB32505BE0}"/>
          </ac:spMkLst>
        </pc:spChg>
        <pc:graphicFrameChg chg="modGraphic">
          <ac:chgData name="Lauren Wallis" userId="14d927a2-156c-45fa-b1e2-db43449603d5" providerId="ADAL" clId="{2A19784A-24B9-4360-8357-F713E9526ED5}" dt="2024-07-18T14:57:42.439" v="1695" actId="14734"/>
          <ac:graphicFrameMkLst>
            <pc:docMk/>
            <pc:sldMk cId="1956901613" sldId="256"/>
            <ac:graphicFrameMk id="11" creationId="{A2328510-EE89-4A40-8F5C-60DB465F297E}"/>
          </ac:graphicFrameMkLst>
        </pc:graphicFrameChg>
        <pc:graphicFrameChg chg="mod modGraphic">
          <ac:chgData name="Lauren Wallis" userId="14d927a2-156c-45fa-b1e2-db43449603d5" providerId="ADAL" clId="{2A19784A-24B9-4360-8357-F713E9526ED5}" dt="2024-07-18T14:56:40.408" v="1692" actId="14100"/>
          <ac:graphicFrameMkLst>
            <pc:docMk/>
            <pc:sldMk cId="1956901613" sldId="256"/>
            <ac:graphicFrameMk id="12" creationId="{9CB7929C-9DA4-464B-94BE-7E2EBE297DB9}"/>
          </ac:graphicFrameMkLst>
        </pc:graphicFrameChg>
        <pc:graphicFrameChg chg="modGraphic">
          <ac:chgData name="Lauren Wallis" userId="14d927a2-156c-45fa-b1e2-db43449603d5" providerId="ADAL" clId="{2A19784A-24B9-4360-8357-F713E9526ED5}" dt="2024-07-18T15:06:52.463" v="2898" actId="14100"/>
          <ac:graphicFrameMkLst>
            <pc:docMk/>
            <pc:sldMk cId="1956901613" sldId="256"/>
            <ac:graphicFrameMk id="13" creationId="{8000517B-A6FB-41CC-BD67-1E7C2DD5D0F8}"/>
          </ac:graphicFrameMkLst>
        </pc:graphicFrameChg>
        <pc:picChg chg="add mod modCrop">
          <ac:chgData name="Lauren Wallis" userId="14d927a2-156c-45fa-b1e2-db43449603d5" providerId="ADAL" clId="{2A19784A-24B9-4360-8357-F713E9526ED5}" dt="2024-07-18T14:58:20.392" v="1706" actId="1076"/>
          <ac:picMkLst>
            <pc:docMk/>
            <pc:sldMk cId="1956901613" sldId="256"/>
            <ac:picMk id="2" creationId="{6BA893B4-F253-4991-89AC-E7675A6CC949}"/>
          </ac:picMkLst>
        </pc:picChg>
        <pc:picChg chg="del">
          <ac:chgData name="Lauren Wallis" userId="14d927a2-156c-45fa-b1e2-db43449603d5" providerId="ADAL" clId="{2A19784A-24B9-4360-8357-F713E9526ED5}" dt="2024-07-18T14:56:44.491" v="1693" actId="478"/>
          <ac:picMkLst>
            <pc:docMk/>
            <pc:sldMk cId="1956901613" sldId="256"/>
            <ac:picMk id="1026" creationId="{05C3FB54-A3B2-4A2C-9AEE-D734EDB89B9C}"/>
          </ac:picMkLst>
        </pc:picChg>
      </pc:sldChg>
      <pc:sldChg chg="modSp add del">
        <pc:chgData name="Lauren Wallis" userId="14d927a2-156c-45fa-b1e2-db43449603d5" providerId="ADAL" clId="{2A19784A-24B9-4360-8357-F713E9526ED5}" dt="2024-07-18T10:25:25.555" v="412" actId="2696"/>
        <pc:sldMkLst>
          <pc:docMk/>
          <pc:sldMk cId="2039595642" sldId="257"/>
        </pc:sldMkLst>
        <pc:spChg chg="mod">
          <ac:chgData name="Lauren Wallis" userId="14d927a2-156c-45fa-b1e2-db43449603d5" providerId="ADAL" clId="{2A19784A-24B9-4360-8357-F713E9526ED5}" dt="2024-07-18T10:25:14.914" v="376" actId="20577"/>
          <ac:spMkLst>
            <pc:docMk/>
            <pc:sldMk cId="2039595642" sldId="257"/>
            <ac:spMk id="3" creationId="{DF7CDC36-3D75-4D81-A3CD-761D036BB54C}"/>
          </ac:spMkLst>
        </pc:spChg>
      </pc:sldChg>
    </pc:docChg>
  </pc:docChgLst>
  <pc:docChgLst>
    <pc:chgData name="Lauren Wallis" userId="14d927a2-156c-45fa-b1e2-db43449603d5" providerId="ADAL" clId="{97DB1019-6191-4073-9C43-66E03BF77D71}"/>
    <pc:docChg chg="undo custSel modSld">
      <pc:chgData name="Lauren Wallis" userId="14d927a2-156c-45fa-b1e2-db43449603d5" providerId="ADAL" clId="{97DB1019-6191-4073-9C43-66E03BF77D71}" dt="2024-07-18T09:32:30.812" v="1648" actId="14100"/>
      <pc:docMkLst>
        <pc:docMk/>
      </pc:docMkLst>
      <pc:sldChg chg="modSp">
        <pc:chgData name="Lauren Wallis" userId="14d927a2-156c-45fa-b1e2-db43449603d5" providerId="ADAL" clId="{97DB1019-6191-4073-9C43-66E03BF77D71}" dt="2024-07-18T09:32:30.812" v="1648" actId="14100"/>
        <pc:sldMkLst>
          <pc:docMk/>
          <pc:sldMk cId="1956901613" sldId="256"/>
        </pc:sldMkLst>
        <pc:spChg chg="mod">
          <ac:chgData name="Lauren Wallis" userId="14d927a2-156c-45fa-b1e2-db43449603d5" providerId="ADAL" clId="{97DB1019-6191-4073-9C43-66E03BF77D71}" dt="2024-07-18T09:31:56.778" v="1645" actId="208"/>
          <ac:spMkLst>
            <pc:docMk/>
            <pc:sldMk cId="1956901613" sldId="256"/>
            <ac:spMk id="14" creationId="{55CBBB1D-796A-493B-B543-01AB32505BE0}"/>
          </ac:spMkLst>
        </pc:spChg>
        <pc:graphicFrameChg chg="mod modGraphic">
          <ac:chgData name="Lauren Wallis" userId="14d927a2-156c-45fa-b1e2-db43449603d5" providerId="ADAL" clId="{97DB1019-6191-4073-9C43-66E03BF77D71}" dt="2024-07-18T09:17:35.560" v="28" actId="14100"/>
          <ac:graphicFrameMkLst>
            <pc:docMk/>
            <pc:sldMk cId="1956901613" sldId="256"/>
            <ac:graphicFrameMk id="11" creationId="{A2328510-EE89-4A40-8F5C-60DB465F297E}"/>
          </ac:graphicFrameMkLst>
        </pc:graphicFrameChg>
        <pc:graphicFrameChg chg="mod modGraphic">
          <ac:chgData name="Lauren Wallis" userId="14d927a2-156c-45fa-b1e2-db43449603d5" providerId="ADAL" clId="{97DB1019-6191-4073-9C43-66E03BF77D71}" dt="2024-07-18T09:32:20.279" v="1647" actId="1076"/>
          <ac:graphicFrameMkLst>
            <pc:docMk/>
            <pc:sldMk cId="1956901613" sldId="256"/>
            <ac:graphicFrameMk id="12" creationId="{9CB7929C-9DA4-464B-94BE-7E2EBE297DB9}"/>
          </ac:graphicFrameMkLst>
        </pc:graphicFrameChg>
        <pc:graphicFrameChg chg="mod modGraphic">
          <ac:chgData name="Lauren Wallis" userId="14d927a2-156c-45fa-b1e2-db43449603d5" providerId="ADAL" clId="{97DB1019-6191-4073-9C43-66E03BF77D71}" dt="2024-07-18T09:32:30.812" v="1648" actId="14100"/>
          <ac:graphicFrameMkLst>
            <pc:docMk/>
            <pc:sldMk cId="1956901613" sldId="256"/>
            <ac:graphicFrameMk id="13" creationId="{8000517B-A6FB-41CC-BD67-1E7C2DD5D0F8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CF634-E334-4998-A616-BED60EE392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3D39E5-7103-418B-895A-8F6EE884A0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4DC94-A26F-4E40-A0B3-8DA38AFA4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B494-4676-4E8C-AB4D-5686CF603422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3263BC-7CE5-4116-8A2B-5F0A4516E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21B179-40F0-4353-B21A-D13FC6E68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3E86-142F-4343-B6E7-E8BEB84C9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53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77009-9719-4F54-A146-E0D4850D7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06D2BF-4AE7-4109-8C3B-839B387D83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4134D-2075-4BFD-8941-91DFD8AA1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B494-4676-4E8C-AB4D-5686CF603422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5A5882-66BD-4952-98AA-D68C4D946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EE5840-7891-40E0-A3B4-54DF18DAD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3E86-142F-4343-B6E7-E8BEB84C9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067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DC6BF5-25A7-4CF4-9608-ADC0908A70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DCAF25-91B4-4241-AD42-7702827915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0F913-37E8-40F9-A630-B6CF55CD0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B494-4676-4E8C-AB4D-5686CF603422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442A2-831C-4B64-B0D3-5E6A93541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1CEEE-295F-40F3-BE16-0A601F935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3E86-142F-4343-B6E7-E8BEB84C9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416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F19DC-7894-4299-BDAD-23FE41C95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4CF44-3345-44FF-BE12-5C33E223F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0E20F-60CF-4ADC-9A05-ACD8FF204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B494-4676-4E8C-AB4D-5686CF603422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98E3BA-4C91-4140-BA50-D723EE621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EB08AC-6AC0-4650-AECF-D13E63178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3E86-142F-4343-B6E7-E8BEB84C9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064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84BF3-AB22-4D00-8F60-F3621DBCB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B30B9B-5C9C-41CA-87A8-133DF0993A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C4BE9-8F25-47E9-AFF6-975345F09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B494-4676-4E8C-AB4D-5686CF603422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D40DD-EFC2-48AB-A69B-F045EF314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2AA840-3B05-4A1F-90D6-5948BC338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3E86-142F-4343-B6E7-E8BEB84C9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9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BCB7D-4DC1-426D-9CAE-CB423E03B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8DE0B-98A8-41C6-909C-44F21F42FF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A028D9-980E-4D90-9D69-9FBD01B10A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A86029-43BE-40BD-BAFA-A0A5E6878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B494-4676-4E8C-AB4D-5686CF603422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0D678B-E1D9-4E44-A413-6901947B8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328C4-C42A-490B-9B80-2B75BE60E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3E86-142F-4343-B6E7-E8BEB84C9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930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495A1-F7E9-4AFD-85B0-B0D17EE3B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C935D3-814F-474A-81FF-F9ABEFE1D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E71547-FDF7-4ACA-A068-A14F8E0D50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DF643E-6A7B-4606-9074-40DE70CA9B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B39E17-EC71-43F7-83C8-BE95632A0E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041DEF-8DCC-4EBA-A1FE-29991D4A7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B494-4676-4E8C-AB4D-5686CF603422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42764E-7EB5-41FE-B4DD-020D93414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F22618-0A47-4132-8D56-3BE296713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3E86-142F-4343-B6E7-E8BEB84C9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363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24BCC-C94D-42B6-8F8E-015CACB9D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115752-A261-4DD1-A710-353A03897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B494-4676-4E8C-AB4D-5686CF603422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D9F9F4-257E-40E6-A3FB-7B2C3537B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93ABF9-7403-487C-B223-424D6CEE8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3E86-142F-4343-B6E7-E8BEB84C9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957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55A497-BDDC-4595-BA39-D03C0CEF6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B494-4676-4E8C-AB4D-5686CF603422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01492E-F541-4CEB-8B7B-53F14D206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DB3426-6AC2-4343-8255-67A841E04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3E86-142F-4343-B6E7-E8BEB84C9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696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5985E-AF7E-4298-AD10-904A152C6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6FC74-C434-4D3F-ABA3-5911B6839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3744EB-A76E-4378-A8F9-4F260A329F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861BA5-8EFD-4BFA-8C4E-CD7E66D25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B494-4676-4E8C-AB4D-5686CF603422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23EC8-086D-492E-B770-504F51C50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008180-40A0-46DA-A106-9EFF2889A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3E86-142F-4343-B6E7-E8BEB84C9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417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DCB00-074B-45CA-B6A0-79AC84FB2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B4FF76-622C-4F74-AF54-1F2E5DF0E9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CC0DC7-843E-43CD-8000-DBF63B7B91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BF0109-3CB2-4E08-8D33-2EF37FF05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B494-4676-4E8C-AB4D-5686CF603422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C9FE3E-99F5-45FC-B03D-500C7C389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11BFDE-3540-4F03-A9B9-4C2E56C9E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3E86-142F-4343-B6E7-E8BEB84C9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249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591504-6202-4427-9D75-33F5A4D65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3B45A9-6CF5-41F6-BC6C-73D34A14DB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F1F35-21B3-495F-B064-4E295DFC64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FB494-4676-4E8C-AB4D-5686CF603422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F6F50-FEB9-435B-902B-B9EF98B1E7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53C36C-6707-4F55-8036-51BE9AC919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B3E86-142F-4343-B6E7-E8BEB84C9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831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BEB372D-FC14-4101-9489-474D080BE7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8745" y="153210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>
                <a:latin typeface="CCW Cursive Arrow 1" panose="03050602040000000000" pitchFamily="66" charset="0"/>
              </a:rPr>
              <a:t> 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2328510-EE89-4A40-8F5C-60DB465F29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095535"/>
              </p:ext>
            </p:extLst>
          </p:nvPr>
        </p:nvGraphicFramePr>
        <p:xfrm>
          <a:off x="559390" y="518394"/>
          <a:ext cx="3428305" cy="6199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6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18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9688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60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Colony 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country or area which is controlled by another country.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2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Landmarks 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 object or feature which is easily seen and often well-known or famous.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965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Latitude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Lines on a map which show how far North or South somewhere is.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3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Longitude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Lines on a map which show how far East or West somewhere is.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2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Migration 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Movement from one place to another.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509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Native Americans 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people living in North and South America before Europeans arrived.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6092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Six-figure grid reference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Numbers which are used to pin-point locations on a map.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  <a:tr h="4313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States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sections that the United States of America are split into. There are 50.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9023274"/>
                  </a:ext>
                </a:extLst>
              </a:tr>
              <a:tr h="6092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Trade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Buying and selling items and services.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6617851"/>
                  </a:ext>
                </a:extLst>
              </a:tr>
              <a:tr h="5294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Tropic of Cancer and Capricorn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two areas above and below the equator which are closest to the equator.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920290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CB7929C-9DA4-464B-94BE-7E2EBE297D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006019"/>
              </p:ext>
            </p:extLst>
          </p:nvPr>
        </p:nvGraphicFramePr>
        <p:xfrm>
          <a:off x="4011206" y="3134662"/>
          <a:ext cx="3428305" cy="35701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5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5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3515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341298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600" dirty="0">
                          <a:latin typeface="XCCW Joined 1a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5731">
                <a:tc>
                  <a:txBody>
                    <a:bodyPr/>
                    <a:lstStyle/>
                    <a:p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1</a:t>
                      </a:r>
                      <a:endParaRPr lang="en-GB" altLang="en-GB" sz="12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Year 1</a:t>
                      </a:r>
                    </a:p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Bright Lights, Big City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Some famous landmarks in London include the London Eye and the Tower of London.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2947">
                <a:tc>
                  <a:txBody>
                    <a:bodyPr/>
                    <a:lstStyle/>
                    <a:p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2</a:t>
                      </a:r>
                      <a:endParaRPr lang="en-GB" altLang="en-GB" sz="12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Year 2</a:t>
                      </a:r>
                    </a:p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Safari Street Detectives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Climate is a typical weather pattern and this differs between Africa and the UK. 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5790">
                <a:tc>
                  <a:txBody>
                    <a:bodyPr/>
                    <a:lstStyle/>
                    <a:p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3</a:t>
                      </a:r>
                      <a:endParaRPr lang="en-GB" altLang="en-GB" sz="12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Year 2</a:t>
                      </a:r>
                    </a:p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Safari Street Detectives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Kenya is very hot because the equator runs through it. 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  <a:tr h="735731">
                <a:tc>
                  <a:txBody>
                    <a:bodyPr/>
                    <a:lstStyle/>
                    <a:p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4</a:t>
                      </a:r>
                      <a:endParaRPr lang="en-GB" altLang="en-GB" sz="12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Year 3</a:t>
                      </a:r>
                    </a:p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Ancient Greece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The climate in Greece is Mediterranean. The climate in UK is temperate.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631">
                <a:tc>
                  <a:txBody>
                    <a:bodyPr/>
                    <a:lstStyle/>
                    <a:p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5</a:t>
                      </a:r>
                      <a:endParaRPr lang="en-GB" altLang="en-GB" sz="12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Year 3</a:t>
                      </a:r>
                    </a:p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Flow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The UK is split into counties.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8000517B-A6FB-41CC-BD67-1E7C2DD5D0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652925"/>
              </p:ext>
            </p:extLst>
          </p:nvPr>
        </p:nvGraphicFramePr>
        <p:xfrm>
          <a:off x="7439511" y="533204"/>
          <a:ext cx="4514924" cy="617158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86534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4028390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45487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XCCW Joined 1a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424840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United States of America is a country in the continent of North America. 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663748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The North American climate is varied because it is large. Mexico and USA are hotter and Canada and Greenland are colder.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663748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There are 23 countries in North America. Some examples include USA, Cuba, Honduras and Dominican Republic. 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  <a:tr h="422431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There are 50 states in USA and some of them have different laws.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398772385"/>
                  </a:ext>
                </a:extLst>
              </a:tr>
              <a:tr h="697236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Six-figure grid references are more accurate than four-figure grid references. They can be used to locate places on maps.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408064"/>
                  </a:ext>
                </a:extLst>
              </a:tr>
              <a:tr h="680961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6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Some famous landmarks in USA include The Grand Canyon, The Statue of Liberty, The Golden Gate Bridge and Mount Rushmore.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3600408"/>
                  </a:ext>
                </a:extLst>
              </a:tr>
              <a:tr h="594653">
                <a:tc>
                  <a:txBody>
                    <a:bodyPr/>
                    <a:lstStyle/>
                    <a:p>
                      <a:r>
                        <a:rPr lang="en-GB" altLang="en-GB" sz="900" b="0" dirty="0">
                          <a:latin typeface="CCW Cursive Writing 1" panose="03050602040000000000" pitchFamily="66" charset="0"/>
                        </a:rPr>
                        <a:t>7</a:t>
                      </a:r>
                      <a:endParaRPr lang="en-US" sz="9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UK exports machinery, vehicles and medicines to the USA. The USA exports fuel, oil, precious stones and aircraft to the UK.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1194389"/>
                  </a:ext>
                </a:extLst>
              </a:tr>
              <a:tr h="446969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8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Most products are traded by air or by sea. 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5794675"/>
                  </a:ext>
                </a:extLst>
              </a:tr>
              <a:tr h="552455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9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Christopher Columbus was credited with discovering North America, where Native Americans were already living. 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6520154"/>
                  </a:ext>
                </a:extLst>
              </a:tr>
              <a:tr h="569666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10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Lots of Europeans moved to North America for land and opportunity. They created Jamestown – the first English colony. 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0796219"/>
                  </a:ext>
                </a:extLst>
              </a:tr>
            </a:tbl>
          </a:graphicData>
        </a:graphic>
      </p:graphicFrame>
      <p:sp>
        <p:nvSpPr>
          <p:cNvPr id="14" name="Text Box 1">
            <a:extLst>
              <a:ext uri="{FF2B5EF4-FFF2-40B4-BE49-F238E27FC236}">
                <a16:creationId xmlns:a16="http://schemas.microsoft.com/office/drawing/2014/main" id="{55CBBB1D-796A-493B-B543-01AB32505BE0}"/>
              </a:ext>
            </a:extLst>
          </p:cNvPr>
          <p:cNvSpPr txBox="1"/>
          <p:nvPr/>
        </p:nvSpPr>
        <p:spPr>
          <a:xfrm>
            <a:off x="2850776" y="142713"/>
            <a:ext cx="6842479" cy="283587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200" b="1" dirty="0">
                <a:latin typeface="CCW Cursive Writing 1" panose="03050602040000000000" pitchFamily="66" charset="0"/>
              </a:rPr>
              <a:t>Road Trip USA Knowledge Organiser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pic>
        <p:nvPicPr>
          <p:cNvPr id="2" name="Picture 2" descr="America map hi-res stock photography and images - Alamy">
            <a:extLst>
              <a:ext uri="{FF2B5EF4-FFF2-40B4-BE49-F238E27FC236}">
                <a16:creationId xmlns:a16="http://schemas.microsoft.com/office/drawing/2014/main" id="{6BA893B4-F253-4991-89AC-E7675A6CC9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5" t="3181" r="2625" b="13043"/>
          <a:stretch/>
        </p:blipFill>
        <p:spPr bwMode="auto">
          <a:xfrm>
            <a:off x="4011206" y="958536"/>
            <a:ext cx="3428305" cy="217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6901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35B9B1AE2C7A409016C16F515324FB" ma:contentTypeVersion="17" ma:contentTypeDescription="Create a new document." ma:contentTypeScope="" ma:versionID="120b71c918db07cad8542bd65be6ce3b">
  <xsd:schema xmlns:xsd="http://www.w3.org/2001/XMLSchema" xmlns:xs="http://www.w3.org/2001/XMLSchema" xmlns:p="http://schemas.microsoft.com/office/2006/metadata/properties" xmlns:ns3="5e9575c5-d48f-4f2a-bf2d-a5f4925c180d" xmlns:ns4="ea6f3f84-fa6e-4188-8e1b-49e9b6a9e9bf" targetNamespace="http://schemas.microsoft.com/office/2006/metadata/properties" ma:root="true" ma:fieldsID="f3a5417aec2ae78bc46a6b02c988cebd" ns3:_="" ns4:_="">
    <xsd:import namespace="5e9575c5-d48f-4f2a-bf2d-a5f4925c180d"/>
    <xsd:import namespace="ea6f3f84-fa6e-4188-8e1b-49e9b6a9e9b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Location" minOccurs="0"/>
                <xsd:element ref="ns4:MediaLengthInSeconds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9575c5-d48f-4f2a-bf2d-a5f4925c18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6f3f84-fa6e-4188-8e1b-49e9b6a9e9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9A0229-B70D-48BD-A941-36F6A7A2E2CE}">
  <ds:schemaRefs>
    <ds:schemaRef ds:uri="http://purl.org/dc/elements/1.1/"/>
    <ds:schemaRef ds:uri="http://schemas.microsoft.com/office/2006/documentManagement/types"/>
    <ds:schemaRef ds:uri="http://www.w3.org/XML/1998/namespace"/>
    <ds:schemaRef ds:uri="ea6f3f84-fa6e-4188-8e1b-49e9b6a9e9bf"/>
    <ds:schemaRef ds:uri="http://purl.org/dc/dcmitype/"/>
    <ds:schemaRef ds:uri="5e9575c5-d48f-4f2a-bf2d-a5f4925c180d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CB4CC3F-E7AC-4E71-9726-7F9F861EE86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4BBED0-C016-406E-B2F3-7CC9B5BBE2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9575c5-d48f-4f2a-bf2d-a5f4925c180d"/>
    <ds:schemaRef ds:uri="ea6f3f84-fa6e-4188-8e1b-49e9b6a9e9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441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CCW Cursive Arrow 1</vt:lpstr>
      <vt:lpstr>CCW Cursive Writing 1</vt:lpstr>
      <vt:lpstr>Times New Roman</vt:lpstr>
      <vt:lpstr>XCCW Joined 1a</vt:lpstr>
      <vt:lpstr>Office Theme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Lauren Wallis</dc:creator>
  <cp:lastModifiedBy>Lauren Wallis</cp:lastModifiedBy>
  <cp:revision>11</cp:revision>
  <dcterms:created xsi:type="dcterms:W3CDTF">2024-07-18T07:53:21Z</dcterms:created>
  <dcterms:modified xsi:type="dcterms:W3CDTF">2024-07-18T15:06:55Z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0x0101005935B9B1AE2C7A409016C16F515324FB</vt:lpwstr>
  </property>
</Properties>
</file>