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18" y="-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A358E152-70BE-48AE-8AB7-DF55259EC7D9}"/>
    <pc:docChg chg="modSld">
      <pc:chgData name="Lauren Wallis" userId="14d927a2-156c-45fa-b1e2-db43449603d5" providerId="ADAL" clId="{A358E152-70BE-48AE-8AB7-DF55259EC7D9}" dt="2024-07-22T14:24:20.808" v="17" actId="14100"/>
      <pc:docMkLst>
        <pc:docMk/>
      </pc:docMkLst>
      <pc:sldChg chg="modSp">
        <pc:chgData name="Lauren Wallis" userId="14d927a2-156c-45fa-b1e2-db43449603d5" providerId="ADAL" clId="{A358E152-70BE-48AE-8AB7-DF55259EC7D9}" dt="2024-07-22T14:24:20.808" v="17" actId="14100"/>
        <pc:sldMkLst>
          <pc:docMk/>
          <pc:sldMk cId="2698294974" sldId="256"/>
        </pc:sldMkLst>
        <pc:graphicFrameChg chg="modGraphic">
          <ac:chgData name="Lauren Wallis" userId="14d927a2-156c-45fa-b1e2-db43449603d5" providerId="ADAL" clId="{A358E152-70BE-48AE-8AB7-DF55259EC7D9}" dt="2024-07-22T14:24:08.933" v="16" actId="14734"/>
          <ac:graphicFrameMkLst>
            <pc:docMk/>
            <pc:sldMk cId="2698294974" sldId="256"/>
            <ac:graphicFrameMk id="6" creationId="{5F51B046-BD3B-4406-9696-3E048B86F6EF}"/>
          </ac:graphicFrameMkLst>
        </pc:graphicFrameChg>
        <pc:graphicFrameChg chg="modGraphic">
          <ac:chgData name="Lauren Wallis" userId="14d927a2-156c-45fa-b1e2-db43449603d5" providerId="ADAL" clId="{A358E152-70BE-48AE-8AB7-DF55259EC7D9}" dt="2024-07-22T14:24:20.808" v="17" actId="14100"/>
          <ac:graphicFrameMkLst>
            <pc:docMk/>
            <pc:sldMk cId="2698294974" sldId="256"/>
            <ac:graphicFrameMk id="7" creationId="{1F29EF8A-646C-4507-9C13-7E836930E79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78B8-0C78-4719-8F23-551850438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F011A-F1F8-40F3-8671-E273709A2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14FFC-DCD4-4FD2-B556-5F46B6C2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1FFA0-B6C3-4FE8-A878-B14B8ACD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0F41F-0594-4124-A5A1-DF8D199B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6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23C2A-6760-44AA-9EE1-075F46F9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0FB4F-90A6-44CA-BB94-C6A494C04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999C5-F825-4AF7-AC57-9230AC00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76936-3D76-4A2B-843A-2DB5DB13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40371-BDC8-4F03-B79A-E798C16E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01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69D5FE-FCE4-49B0-90D0-642782DE2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2797E-1F50-40FD-BDC0-52DC4F6FF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A4DD7-7A11-439E-9AB0-0681730C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F5136-B14C-4F11-BCE1-52CF7899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21D5A-8133-402F-9088-B6A174D7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7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CB40-3503-45E0-8833-A78D7CE0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B3D13-D9DA-4955-AA1E-DF80E44FC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CD4EB-F270-4D64-B37A-04004681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8810B-685B-4CC0-9DF8-B7EFA1F4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041C9-F52F-43B6-BEAD-C41759C3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93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7672-A72A-4F13-9AF9-C56EF4CFB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E3147-81DB-4A05-8483-80091AF62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73399-7E25-43FA-BD88-9F18D2638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35168-480C-48A0-A980-7251C04E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4445F-3E77-454F-B07E-B3F0839A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1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91907-7DD8-48D5-BC54-72ED3BD3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2E987-CE75-4DDD-AFDD-4AB013252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175AC-8783-4EA9-A571-DB70F2816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C5428-1C63-4508-B272-4A3D9049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08451-0AB3-499B-88D8-A7E79F81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EA1D4-571E-4222-A1CB-66ED5AF3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3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CDA5D-27B2-412A-A168-DD98AF97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0C44C-DF78-4668-93D7-E8DD459A2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14C26-E7CD-477B-BDBC-9A49C8DD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86FEB-14BA-4EA3-A0AF-77266D40C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E411F-070A-44EF-AA24-92F452D1D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8F508B-3D2C-4108-91B3-06979192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1834E6-7BE6-4A98-AD4D-812F5CD0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737AC0-C088-43AC-945D-68150FD2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3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2F84-A5FF-4B73-93AE-380A4320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49859-E981-4C0F-8BB4-386BBDF7E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10F7C-A9B9-4A54-A462-A0A8B3B7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231DE4-133E-44F1-9920-7BE6B118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CE17E-4AD1-465F-A1A1-A5640EA1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8E656-CA53-4723-AAA8-9CDFF635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8CAE4-3330-4F45-9131-2662267A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9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AABEB-81F2-41CD-895C-717BEE3A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C4110-00C5-4E12-88F2-4A55C21A8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263D8-E2E9-4975-A8BA-B8A82F5FF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0EC7B-3D94-4A0E-BA8D-FF9771AD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7EE97-D015-4C9D-B347-64EB3BDC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93575-BB9B-4E6C-978F-E928AA12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D4DB-7A02-4283-A4CF-E72D7A31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42490-4A28-4DB1-AB41-9719AA373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84F6F-4F0C-43A2-B3F6-33AAAD9FC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17C62-6174-4C30-B776-12935F21C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E6C10-3BF1-4768-AEC3-328DBD5C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5F900-8940-42A7-BB01-44E90FC7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6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FCCB5-6893-4A7F-B74D-2FB3949F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90E10-1566-40DE-A776-3DA8CC63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80E45-7748-4CA9-B633-B5F8EF96E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0F8DB-AE42-4B5E-937B-2256EFC2256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CEC04-23B4-499B-8D89-336320D93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1A4D-A0D8-4937-B5D9-287728D0C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BA3B-90C0-433F-923A-9038EA5A14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0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63B3AD-5D44-47D3-B971-0E830D2C5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2728" y="139957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Arrow 1" panose="03050602040000000000" pitchFamily="66" charset="0"/>
              </a:rPr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3FCC7B-CA05-400D-A547-F0FE36250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38744"/>
              </p:ext>
            </p:extLst>
          </p:nvPr>
        </p:nvGraphicFramePr>
        <p:xfrm>
          <a:off x="343583" y="505141"/>
          <a:ext cx="3538096" cy="6171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8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665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7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Boudica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Leader of the Iceni tribe (a Celtic tribe) who revolted against the Romans.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2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Celts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tribes that lived in Britain before the Romans invaded.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Conquer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take control of people or a place by force.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5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Emperor 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male ruler of an Empire, such as the Roman Empire.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Formations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positions that the Romans stood in to fight. They include square, circle, tortoise and wedge.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1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Movement of an army into a place, usually in an attack which is part of a war.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6262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Javelins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spear used by Roman legionaries to attack their enemies.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433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Legionary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Roman soldier in a Roman army.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107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Revolt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take violent action against a ruler.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5442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capital of Italy, where Ancient Rome began.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51B046-BD3B-4406-9696-3E048B86F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86640"/>
              </p:ext>
            </p:extLst>
          </p:nvPr>
        </p:nvGraphicFramePr>
        <p:xfrm>
          <a:off x="3905189" y="3121409"/>
          <a:ext cx="3428305" cy="35312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86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129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Y2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Land Ahoy!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Pirates were a type of invader who invaded and raided ships.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62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Y2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U</a:t>
                      </a:r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nder Siege</a:t>
                      </a:r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Armies attacked and laid siege to castles.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90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Y3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Gods and Mortals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Ancient Greeks were ruled by men. Women had a much smaller  role in society..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357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Y3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Peasant, Princes and Pestilence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peasants in the Middle Ages revolted against King Richard II.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631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5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Y3</a:t>
                      </a: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Tribal Tales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Tools and weapons were first developed during the Stone Age.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29EF8A-646C-4507-9C13-7E836930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11856"/>
              </p:ext>
            </p:extLst>
          </p:nvPr>
        </p:nvGraphicFramePr>
        <p:xfrm>
          <a:off x="7333494" y="519951"/>
          <a:ext cx="4514923" cy="61361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6534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402838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2442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96398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Romans originally lived in Rome, the capital of Italy.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1931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overall ruler of the Romans were Emperors. Smaller parts of the Roman Empire were ruled over by Kings.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1931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Some of the most well-known Roman emperors include Augustus, Constantine, Hadrian and Nero.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64030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Celts lived in Britain before the Romans invaded in 43AD, looking for gold, tin, iron and cattle.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65055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Boudica was a Celtic queen who led a  revolt against the Roman invasion. She was, eventually, unsuccessful.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3537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Roman army was very well-equipped with weapons and armour. They were well trained legionaries and used formations to fight in.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54842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Celts’ weapons, armour and battle tactics were much less effective and impressive compared to the Romans.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545196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Romans brought many inventions to Britain including brick building, sewage systems, central heating and straight roads.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15469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Romans started to bring Christianity to Britain although some people were still pagans.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531528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can still see the impact of the Roman Empire on Britain today in some of our modern-day lives.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8" name="Text Box 1">
            <a:extLst>
              <a:ext uri="{FF2B5EF4-FFF2-40B4-BE49-F238E27FC236}">
                <a16:creationId xmlns:a16="http://schemas.microsoft.com/office/drawing/2014/main" id="{962FD0F0-B4AE-4F4F-AF4F-FC62CE0E32C3}"/>
              </a:ext>
            </a:extLst>
          </p:cNvPr>
          <p:cNvSpPr txBox="1"/>
          <p:nvPr/>
        </p:nvSpPr>
        <p:spPr>
          <a:xfrm>
            <a:off x="2744759" y="129460"/>
            <a:ext cx="6842479" cy="28358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I Am Warrior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1026" name="Picture 2" descr="Roman Army - Recruitment, Legions, Siege Warfare &amp; More">
            <a:extLst>
              <a:ext uri="{FF2B5EF4-FFF2-40B4-BE49-F238E27FC236}">
                <a16:creationId xmlns:a16="http://schemas.microsoft.com/office/drawing/2014/main" id="{88A6BADB-5DE7-40A2-A2F8-CCEA781F8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89" y="840448"/>
            <a:ext cx="3428306" cy="228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29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868190-8142-4AC6-958F-4E9E5E1E949F}">
  <ds:schemaRefs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ea6f3f84-fa6e-4188-8e1b-49e9b6a9e9bf"/>
    <ds:schemaRef ds:uri="http://schemas.microsoft.com/office/infopath/2007/PartnerControls"/>
    <ds:schemaRef ds:uri="5e9575c5-d48f-4f2a-bf2d-a5f4925c180d"/>
  </ds:schemaRefs>
</ds:datastoreItem>
</file>

<file path=customXml/itemProps2.xml><?xml version="1.0" encoding="utf-8"?>
<ds:datastoreItem xmlns:ds="http://schemas.openxmlformats.org/officeDocument/2006/customXml" ds:itemID="{AC74FB83-973C-4745-B8AB-574E83F6D1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26081B-1EF6-4D84-91CE-AA745FBC0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Arrow 1</vt:lpstr>
      <vt:lpstr>CCW Cursive Writing 1</vt:lpstr>
      <vt:lpstr>Times New Roman</vt:lpstr>
      <vt:lpstr>XCCW Joined 1a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4</cp:revision>
  <dcterms:created xsi:type="dcterms:W3CDTF">2024-07-18T15:17:28Z</dcterms:created>
  <dcterms:modified xsi:type="dcterms:W3CDTF">2024-07-22T14:24:21Z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