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70A92514-4C22-4938-A7A5-59C0FB549A2A}"/>
    <pc:docChg chg="custSel addSld delSld modSld">
      <pc:chgData name="Lauren Wallis" userId="14d927a2-156c-45fa-b1e2-db43449603d5" providerId="ADAL" clId="{70A92514-4C22-4938-A7A5-59C0FB549A2A}" dt="2024-07-28T18:02:11.063" v="519" actId="2696"/>
      <pc:docMkLst>
        <pc:docMk/>
      </pc:docMkLst>
      <pc:sldChg chg="addSp modSp">
        <pc:chgData name="Lauren Wallis" userId="14d927a2-156c-45fa-b1e2-db43449603d5" providerId="ADAL" clId="{70A92514-4C22-4938-A7A5-59C0FB549A2A}" dt="2024-07-28T18:00:11.460" v="514" actId="20577"/>
        <pc:sldMkLst>
          <pc:docMk/>
          <pc:sldMk cId="444645168" sldId="256"/>
        </pc:sldMkLst>
        <pc:graphicFrameChg chg="modGraphic">
          <ac:chgData name="Lauren Wallis" userId="14d927a2-156c-45fa-b1e2-db43449603d5" providerId="ADAL" clId="{70A92514-4C22-4938-A7A5-59C0FB549A2A}" dt="2024-07-28T18:00:11.460" v="514" actId="20577"/>
          <ac:graphicFrameMkLst>
            <pc:docMk/>
            <pc:sldMk cId="444645168" sldId="256"/>
            <ac:graphicFrameMk id="92" creationId="{9D2A0A08-E7EE-43F2-B30C-F5E3ADE9BA32}"/>
          </ac:graphicFrameMkLst>
        </pc:graphicFrameChg>
        <pc:picChg chg="add mod modCrop">
          <ac:chgData name="Lauren Wallis" userId="14d927a2-156c-45fa-b1e2-db43449603d5" providerId="ADAL" clId="{70A92514-4C22-4938-A7A5-59C0FB549A2A}" dt="2024-07-28T17:58:59.178" v="350" actId="1076"/>
          <ac:picMkLst>
            <pc:docMk/>
            <pc:sldMk cId="444645168" sldId="256"/>
            <ac:picMk id="176" creationId="{842B8F0D-A856-4B12-A791-C10579B6A655}"/>
          </ac:picMkLst>
        </pc:picChg>
      </pc:sldChg>
      <pc:sldChg chg="addSp delSp modSp add del">
        <pc:chgData name="Lauren Wallis" userId="14d927a2-156c-45fa-b1e2-db43449603d5" providerId="ADAL" clId="{70A92514-4C22-4938-A7A5-59C0FB549A2A}" dt="2024-07-28T18:02:11.063" v="519" actId="2696"/>
        <pc:sldMkLst>
          <pc:docMk/>
          <pc:sldMk cId="828089400" sldId="257"/>
        </pc:sldMkLst>
        <pc:spChg chg="del">
          <ac:chgData name="Lauren Wallis" userId="14d927a2-156c-45fa-b1e2-db43449603d5" providerId="ADAL" clId="{70A92514-4C22-4938-A7A5-59C0FB549A2A}" dt="2024-07-28T18:01:54.095" v="516" actId="478"/>
          <ac:spMkLst>
            <pc:docMk/>
            <pc:sldMk cId="828089400" sldId="257"/>
            <ac:spMk id="2" creationId="{86F8C870-4BEA-42A9-A606-63629D1485FC}"/>
          </ac:spMkLst>
        </pc:spChg>
        <pc:spChg chg="del">
          <ac:chgData name="Lauren Wallis" userId="14d927a2-156c-45fa-b1e2-db43449603d5" providerId="ADAL" clId="{70A92514-4C22-4938-A7A5-59C0FB549A2A}" dt="2024-07-28T18:01:54.095" v="516" actId="478"/>
          <ac:spMkLst>
            <pc:docMk/>
            <pc:sldMk cId="828089400" sldId="257"/>
            <ac:spMk id="3" creationId="{D9D670AB-C986-4FAA-BE0D-3717C05CA637}"/>
          </ac:spMkLst>
        </pc:spChg>
        <pc:spChg chg="add mod">
          <ac:chgData name="Lauren Wallis" userId="14d927a2-156c-45fa-b1e2-db43449603d5" providerId="ADAL" clId="{70A92514-4C22-4938-A7A5-59C0FB549A2A}" dt="2024-07-28T18:02:02.547" v="518" actId="1076"/>
          <ac:spMkLst>
            <pc:docMk/>
            <pc:sldMk cId="828089400" sldId="257"/>
            <ac:spMk id="4" creationId="{7AA5431F-D69D-4275-BE93-2E5611D15CC0}"/>
          </ac:spMkLst>
        </pc:spChg>
        <pc:spChg chg="add mod">
          <ac:chgData name="Lauren Wallis" userId="14d927a2-156c-45fa-b1e2-db43449603d5" providerId="ADAL" clId="{70A92514-4C22-4938-A7A5-59C0FB549A2A}" dt="2024-07-28T18:02:02.547" v="518" actId="1076"/>
          <ac:spMkLst>
            <pc:docMk/>
            <pc:sldMk cId="828089400" sldId="257"/>
            <ac:spMk id="6" creationId="{48C16784-512F-4C69-9214-0F2F97B01864}"/>
          </ac:spMkLst>
        </pc:spChg>
        <pc:graphicFrameChg chg="add mod">
          <ac:chgData name="Lauren Wallis" userId="14d927a2-156c-45fa-b1e2-db43449603d5" providerId="ADAL" clId="{70A92514-4C22-4938-A7A5-59C0FB549A2A}" dt="2024-07-28T18:02:02.547" v="518" actId="1076"/>
          <ac:graphicFrameMkLst>
            <pc:docMk/>
            <pc:sldMk cId="828089400" sldId="257"/>
            <ac:graphicFrameMk id="5" creationId="{84AFCE64-AE4B-465D-86C4-6D8F00DCEE75}"/>
          </ac:graphicFrameMkLst>
        </pc:graphicFrameChg>
        <pc:graphicFrameChg chg="add mod">
          <ac:chgData name="Lauren Wallis" userId="14d927a2-156c-45fa-b1e2-db43449603d5" providerId="ADAL" clId="{70A92514-4C22-4938-A7A5-59C0FB549A2A}" dt="2024-07-28T18:02:02.547" v="518" actId="1076"/>
          <ac:graphicFrameMkLst>
            <pc:docMk/>
            <pc:sldMk cId="828089400" sldId="257"/>
            <ac:graphicFrameMk id="7" creationId="{A35F2C44-98FF-4C70-BEBB-897CA27444FB}"/>
          </ac:graphicFrameMkLst>
        </pc:graphicFrameChg>
        <pc:graphicFrameChg chg="add mod">
          <ac:chgData name="Lauren Wallis" userId="14d927a2-156c-45fa-b1e2-db43449603d5" providerId="ADAL" clId="{70A92514-4C22-4938-A7A5-59C0FB549A2A}" dt="2024-07-28T18:02:02.547" v="518" actId="1076"/>
          <ac:graphicFrameMkLst>
            <pc:docMk/>
            <pc:sldMk cId="828089400" sldId="257"/>
            <ac:graphicFrameMk id="8" creationId="{49CC5AED-8ECA-4581-ADA8-10D763368931}"/>
          </ac:graphicFrameMkLst>
        </pc:graphicFrameChg>
        <pc:graphicFrameChg chg="add mod">
          <ac:chgData name="Lauren Wallis" userId="14d927a2-156c-45fa-b1e2-db43449603d5" providerId="ADAL" clId="{70A92514-4C22-4938-A7A5-59C0FB549A2A}" dt="2024-07-28T18:02:02.547" v="518" actId="1076"/>
          <ac:graphicFrameMkLst>
            <pc:docMk/>
            <pc:sldMk cId="828089400" sldId="257"/>
            <ac:graphicFrameMk id="9" creationId="{D5525D3D-E00D-4BF5-8998-4F5343F13BCA}"/>
          </ac:graphicFrameMkLst>
        </pc:graphicFrameChg>
        <pc:graphicFrameChg chg="add mod">
          <ac:chgData name="Lauren Wallis" userId="14d927a2-156c-45fa-b1e2-db43449603d5" providerId="ADAL" clId="{70A92514-4C22-4938-A7A5-59C0FB549A2A}" dt="2024-07-28T18:02:02.547" v="518" actId="1076"/>
          <ac:graphicFrameMkLst>
            <pc:docMk/>
            <pc:sldMk cId="828089400" sldId="257"/>
            <ac:graphicFrameMk id="10" creationId="{A4148230-BC10-44AF-99A6-936EEAF77158}"/>
          </ac:graphicFrameMkLst>
        </pc:graphicFrameChg>
        <pc:picChg chg="add mod">
          <ac:chgData name="Lauren Wallis" userId="14d927a2-156c-45fa-b1e2-db43449603d5" providerId="ADAL" clId="{70A92514-4C22-4938-A7A5-59C0FB549A2A}" dt="2024-07-28T18:02:02.547" v="518" actId="1076"/>
          <ac:picMkLst>
            <pc:docMk/>
            <pc:sldMk cId="828089400" sldId="257"/>
            <ac:picMk id="11" creationId="{2DD01553-E6C2-4AB7-BE9B-1E3CAB7F20C7}"/>
          </ac:picMkLst>
        </pc:picChg>
        <pc:picChg chg="add mod">
          <ac:chgData name="Lauren Wallis" userId="14d927a2-156c-45fa-b1e2-db43449603d5" providerId="ADAL" clId="{70A92514-4C22-4938-A7A5-59C0FB549A2A}" dt="2024-07-28T18:02:02.547" v="518" actId="1076"/>
          <ac:picMkLst>
            <pc:docMk/>
            <pc:sldMk cId="828089400" sldId="257"/>
            <ac:picMk id="12" creationId="{2D79F195-3F13-4BDF-B63A-4785CA89AF8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EDFF-09B2-4CE9-BB68-C6D1A421A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C1CF3-CFF2-4AAF-AB80-31FE2B0C2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0586F-0445-43EF-83FD-69C28705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9AD6D-25B5-41CB-B96A-7F474A06B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516DB-B66A-4BAF-99F3-4E12501B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1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441A-0725-4CDA-B59B-0B52783C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C9650-B1F1-4978-8357-654B20FDB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3252E-2D8E-4EFE-BDCC-E376452A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B7ECB-AE0E-47F2-9829-D0B74782D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01608-8762-46F9-A14B-4277169C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30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771D1-DBC3-4B92-9DAD-1C15A1315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77EEB-F5BA-4647-8393-AEC007A9B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A2E29-41EA-4F17-9D06-46C7A514C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62B63-6885-4C0E-A41E-32714932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19190-2D4B-49E6-A334-5603F396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94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22602-26AF-48FE-80AC-1399E270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2478C-9D50-43C3-9830-FAF6CA30A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C879-6644-428A-A596-400D36A4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695D9-CE2F-4AF1-93CC-8F118120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8C9E5-7862-41B0-9A9F-1A60D3DF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84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55D1F-BEC0-4CFC-AE8F-78D4E4402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E325D-B9C3-4CDE-B635-5A9416D88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BDE5F-C579-4712-B447-26B4612B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C68D9-F8D0-40B0-B262-9A8DC2A5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27BB5-D2D5-476B-99D3-D8051AA3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8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7931-2C5A-4558-808D-70717D34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F5F5-14F3-40A2-B60A-EC01B76C3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873C0-5109-406E-B8E4-C3CC5E3AE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A927F-CED6-4467-9895-76471B78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21DAF-2E09-4CEE-8EE7-545E8ED8E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22B3D-653F-439B-9C0C-514BD5D7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49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5763-51B7-4166-9227-7625A65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7487D-3B05-425C-BED5-6526966E8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8CCBD-751B-4866-9C2E-7E86A05BD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72432-4667-47B4-854A-2470E329C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4AC1CB-4E48-45E8-9B5B-D0E4C8716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137BF4-6A48-446A-9E5B-140E6885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995FB-012E-4DE5-9EE6-C5020359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59F3D7-337D-46E6-81E2-6366207A6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94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84BC6-8075-4248-AF1A-00C58608A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B6BB5-2045-4341-B717-8A89BACA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0E9EE-1ECD-4431-B6C0-C2DF58935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33696-8530-4B48-B729-B31FECFA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41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729A5-EB0D-423B-B622-58E03D39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A3B93-5F71-42DE-9B59-3B5E446D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7D444-292F-478E-9EAC-33247625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5F39-CF44-473E-8265-0CAC36230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03369-B6A0-482D-BFD4-6B12E229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E6612-C896-4B25-8CFC-0CBCC2662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1CA11-F9C5-414D-BDC9-77660BEE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207D9-DBA2-4C51-A84A-925DB0E3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D3AA7-8639-44A3-963B-A5F4CE36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7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CE4B-466D-4FFD-9093-6F8217AE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78F1C6-A35C-4809-A54E-3760A6A66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A06F4-16D0-4226-A940-6C9732E74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CEF93-535E-474F-91B8-6529C75E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AD65D-7953-4394-B261-9BA57DCB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6EC7C-8F3E-4BCB-BD97-2E095A25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86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E5159-9D9D-4307-82FA-9611B118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DE508-EC88-4C05-AA5F-E1BB546B8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1808A-E509-47E4-A6CD-79DC41AF1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68183-57DC-4030-9F06-73D90E254B2E}" type="datetimeFigureOut">
              <a:rPr lang="en-GB" smtClean="0"/>
              <a:t>28/07/2024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D02B9-E0EE-4FB3-913E-B0E9C0154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D3431-83DB-44AC-AB73-FDDD80817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908BE-31D6-4CEE-838A-A334C10E1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1">
            <a:extLst>
              <a:ext uri="{FF2B5EF4-FFF2-40B4-BE49-F238E27FC236}">
                <a16:creationId xmlns:a16="http://schemas.microsoft.com/office/drawing/2014/main" id="{3E263BC8-3C92-4B97-AE22-BF9691408985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00127E07-6700-418D-9693-43A087724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43761"/>
              </p:ext>
            </p:extLst>
          </p:nvPr>
        </p:nvGraphicFramePr>
        <p:xfrm>
          <a:off x="688331" y="3934696"/>
          <a:ext cx="3456771" cy="22010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988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987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289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Number: Multiplication and Division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2, 5, 10, 3, 4 and 8 times tables.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  <a:tr h="819894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Number: Multiplication and Division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3, 6, 9, 7, 11 and 12 times tables.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96090528"/>
                  </a:ext>
                </a:extLst>
              </a:tr>
            </a:tbl>
          </a:graphicData>
        </a:graphic>
      </p:graphicFrame>
      <p:sp>
        <p:nvSpPr>
          <p:cNvPr id="91" name="Text Box 1">
            <a:extLst>
              <a:ext uri="{FF2B5EF4-FFF2-40B4-BE49-F238E27FC236}">
                <a16:creationId xmlns:a16="http://schemas.microsoft.com/office/drawing/2014/main" id="{2F5BEB5F-5A95-405C-9854-2B83B2D41B04}"/>
              </a:ext>
            </a:extLst>
          </p:cNvPr>
          <p:cNvSpPr txBox="1"/>
          <p:nvPr/>
        </p:nvSpPr>
        <p:spPr>
          <a:xfrm>
            <a:off x="3402044" y="80910"/>
            <a:ext cx="5387912" cy="34363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Multiplication and Division: Factors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2" name="Table 91">
            <a:extLst>
              <a:ext uri="{FF2B5EF4-FFF2-40B4-BE49-F238E27FC236}">
                <a16:creationId xmlns:a16="http://schemas.microsoft.com/office/drawing/2014/main" id="{9D2A0A08-E7EE-43F2-B30C-F5E3ADE9B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33262"/>
              </p:ext>
            </p:extLst>
          </p:nvPr>
        </p:nvGraphicFramePr>
        <p:xfrm>
          <a:off x="8040815" y="469898"/>
          <a:ext cx="3626624" cy="56909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700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Working systematically to find </a:t>
                      </a:r>
                      <a:r>
                        <a:rPr lang="en-US" altLang="en-GB" sz="1000" b="1" u="sng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all</a:t>
                      </a:r>
                      <a:r>
                        <a:rPr lang="en-US" altLang="en-GB" sz="1000" b="1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factors of 24: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 x 24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 x 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 x 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x 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5 x ___ </a:t>
                      </a: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This does not work so 5 is not a factor of 24.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6 x 4  I have already done this, so I’ll stop here.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2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Using factor pairs to work out 7 x 8: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“I can use a factor pair of 8 to help me.”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7 x 8 = 7 x </a:t>
                      </a:r>
                      <a:r>
                        <a:rPr lang="en-US" altLang="en-GB" sz="1000" b="0" kern="12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x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7 x 4 = 28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      28 x 2 = 56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Therefore, 7 x 8 = 56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43173262"/>
                  </a:ext>
                </a:extLst>
              </a:tr>
            </a:tbl>
          </a:graphicData>
        </a:graphic>
      </p:graphicFrame>
      <p:graphicFrame>
        <p:nvGraphicFramePr>
          <p:cNvPr id="93" name="Table 92">
            <a:extLst>
              <a:ext uri="{FF2B5EF4-FFF2-40B4-BE49-F238E27FC236}">
                <a16:creationId xmlns:a16="http://schemas.microsoft.com/office/drawing/2014/main" id="{EAFBE3A1-019B-498C-BDBB-1666382D4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456488"/>
              </p:ext>
            </p:extLst>
          </p:nvPr>
        </p:nvGraphicFramePr>
        <p:xfrm>
          <a:off x="691101" y="450846"/>
          <a:ext cx="3467930" cy="340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305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9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can be multiplied by another number to give a product.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Factor pair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numbers that are multiplied together to give a product.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6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can be divided by another number, leaving no remainders.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3369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answer to a multiplication.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092732"/>
                  </a:ext>
                </a:extLst>
              </a:tr>
            </a:tbl>
          </a:graphicData>
        </a:graphic>
      </p:graphicFrame>
      <p:graphicFrame>
        <p:nvGraphicFramePr>
          <p:cNvPr id="101" name="Table 100">
            <a:extLst>
              <a:ext uri="{FF2B5EF4-FFF2-40B4-BE49-F238E27FC236}">
                <a16:creationId xmlns:a16="http://schemas.microsoft.com/office/drawing/2014/main" id="{914995E3-C5A6-4ADF-927D-D1BF06551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12125"/>
              </p:ext>
            </p:extLst>
          </p:nvPr>
        </p:nvGraphicFramePr>
        <p:xfrm>
          <a:off x="4267203" y="2345635"/>
          <a:ext cx="3642109" cy="38151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33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2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factors of 12: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4" name="Table 173">
            <a:extLst>
              <a:ext uri="{FF2B5EF4-FFF2-40B4-BE49-F238E27FC236}">
                <a16:creationId xmlns:a16="http://schemas.microsoft.com/office/drawing/2014/main" id="{4E6EBEF1-8C40-4426-AFF6-406F2A256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389277"/>
              </p:ext>
            </p:extLst>
          </p:nvPr>
        </p:nvGraphicFramePr>
        <p:xfrm>
          <a:off x="4267203" y="463559"/>
          <a:ext cx="3626624" cy="1749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891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167713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194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85837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find all factors of a given number, work systematically, starting at 1.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633999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Once you begin to repeat yourself, you have found all of the factors.</a:t>
                      </a:r>
                      <a:endParaRPr 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pic>
        <p:nvPicPr>
          <p:cNvPr id="175" name="Picture 174">
            <a:extLst>
              <a:ext uri="{FF2B5EF4-FFF2-40B4-BE49-F238E27FC236}">
                <a16:creationId xmlns:a16="http://schemas.microsoft.com/office/drawing/2014/main" id="{57778AA4-2221-416B-BDE2-EFCA515D4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332" y="3438525"/>
            <a:ext cx="2548689" cy="1941858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842B8F0D-A856-4B12-A791-C10579B6A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26" t="10000"/>
          <a:stretch/>
        </p:blipFill>
        <p:spPr>
          <a:xfrm>
            <a:off x="8178454" y="4549621"/>
            <a:ext cx="1223004" cy="97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64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1A187F-B330-4F07-B691-907C2095D3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096EBD-A6C2-4F96-AD12-60B96679D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79E77B-4CB3-4F99-8D7A-03B969992B12}">
  <ds:schemaRefs>
    <ds:schemaRef ds:uri="http://schemas.microsoft.com/office/2006/documentManagement/types"/>
    <ds:schemaRef ds:uri="http://purl.org/dc/elements/1.1/"/>
    <ds:schemaRef ds:uri="5e9575c5-d48f-4f2a-bf2d-a5f4925c180d"/>
    <ds:schemaRef ds:uri="ea6f3f84-fa6e-4188-8e1b-49e9b6a9e9bf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252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Wallis</dc:creator>
  <cp:lastModifiedBy>Lauren Wallis</cp:lastModifiedBy>
  <cp:revision>2</cp:revision>
  <dcterms:created xsi:type="dcterms:W3CDTF">2024-07-28T17:48:21Z</dcterms:created>
  <dcterms:modified xsi:type="dcterms:W3CDTF">2024-07-28T18:02:13Z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