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425C4966-D4A6-44CE-927E-E098FDAA70CB}"/>
    <pc:docChg chg="undo custSel addSld modSld">
      <pc:chgData name="Lauren Wallis" userId="14d927a2-156c-45fa-b1e2-db43449603d5" providerId="ADAL" clId="{425C4966-D4A6-44CE-927E-E098FDAA70CB}" dt="2024-07-28T17:52:40.685" v="1421" actId="14734"/>
      <pc:docMkLst>
        <pc:docMk/>
      </pc:docMkLst>
      <pc:sldChg chg="addSp delSp modSp add">
        <pc:chgData name="Lauren Wallis" userId="14d927a2-156c-45fa-b1e2-db43449603d5" providerId="ADAL" clId="{425C4966-D4A6-44CE-927E-E098FDAA70CB}" dt="2024-07-28T13:09:21.622" v="370" actId="1076"/>
        <pc:sldMkLst>
          <pc:docMk/>
          <pc:sldMk cId="4208930526" sldId="257"/>
        </pc:sldMkLst>
        <pc:spChg chg="del">
          <ac:chgData name="Lauren Wallis" userId="14d927a2-156c-45fa-b1e2-db43449603d5" providerId="ADAL" clId="{425C4966-D4A6-44CE-927E-E098FDAA70CB}" dt="2024-07-28T12:57:00.751" v="1" actId="478"/>
          <ac:spMkLst>
            <pc:docMk/>
            <pc:sldMk cId="4208930526" sldId="257"/>
            <ac:spMk id="2" creationId="{E86FA597-541A-4CAE-AE36-F2E3711A9C63}"/>
          </ac:spMkLst>
        </pc:spChg>
        <pc:spChg chg="del">
          <ac:chgData name="Lauren Wallis" userId="14d927a2-156c-45fa-b1e2-db43449603d5" providerId="ADAL" clId="{425C4966-D4A6-44CE-927E-E098FDAA70CB}" dt="2024-07-28T12:57:00.751" v="1" actId="478"/>
          <ac:spMkLst>
            <pc:docMk/>
            <pc:sldMk cId="4208930526" sldId="257"/>
            <ac:spMk id="3" creationId="{EAA988A0-6995-414D-A947-E69E0F984519}"/>
          </ac:spMkLst>
        </pc:spChg>
        <pc:spChg chg="add">
          <ac:chgData name="Lauren Wallis" userId="14d927a2-156c-45fa-b1e2-db43449603d5" providerId="ADAL" clId="{425C4966-D4A6-44CE-927E-E098FDAA70CB}" dt="2024-07-28T12:57:06.233" v="2"/>
          <ac:spMkLst>
            <pc:docMk/>
            <pc:sldMk cId="4208930526" sldId="257"/>
            <ac:spMk id="4" creationId="{68D79F87-CA03-4DD1-BE31-C03F17CE92DF}"/>
          </ac:spMkLst>
        </pc:spChg>
        <pc:spChg chg="add mod">
          <ac:chgData name="Lauren Wallis" userId="14d927a2-156c-45fa-b1e2-db43449603d5" providerId="ADAL" clId="{425C4966-D4A6-44CE-927E-E098FDAA70CB}" dt="2024-07-28T12:58:18.691" v="30" actId="20577"/>
          <ac:spMkLst>
            <pc:docMk/>
            <pc:sldMk cId="4208930526" sldId="257"/>
            <ac:spMk id="6" creationId="{B1E09679-8264-4ACD-9119-339FE57ACD6C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19" creationId="{0AC13266-2831-47B3-BCCA-6D9DB6EDD2FF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0" creationId="{F2CE05C8-00D8-47CC-A9A0-FCC0AD1E09E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1" creationId="{209AC308-1C22-46B2-8620-98AC3BC6EB52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2" creationId="{98406423-62C8-433E-9EA5-E4241B54CD1D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3" creationId="{24D1CE4C-BE8A-4756-85D3-7524AB34DB4E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4" creationId="{10F202BE-2ACE-456F-859E-3B1DF6611785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5" creationId="{107FC4A3-9270-4AAA-AD48-D667E4C7ABA5}"/>
          </ac:spMkLst>
        </pc:spChg>
        <pc:spChg chg="add del">
          <ac:chgData name="Lauren Wallis" userId="14d927a2-156c-45fa-b1e2-db43449603d5" providerId="ADAL" clId="{425C4966-D4A6-44CE-927E-E098FDAA70CB}" dt="2024-07-28T13:03:48.099" v="176" actId="478"/>
          <ac:spMkLst>
            <pc:docMk/>
            <pc:sldMk cId="4208930526" sldId="257"/>
            <ac:spMk id="26" creationId="{1D0629E1-735D-44F7-815B-7426AD67341D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7" creationId="{C74A0B30-8378-42A6-9FD5-CEFF7146E01B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29" creationId="{8830C0D9-EE90-40E9-AD83-A9A80697888B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0" creationId="{19438686-DF87-4CED-A438-14482FF4EFE6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1" creationId="{F9B9D408-FB86-402F-9342-FF06F0F4767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2" creationId="{981E6EC5-364C-4EEE-ABD2-5A9209DC85DE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3" creationId="{B7FA3441-5E4D-46D7-A855-7291B00326F8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4" creationId="{80457385-E913-4050-90AA-C670BB264E10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5" creationId="{6E47FF61-C1AC-402A-B108-AB91D2F20EEC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6" creationId="{92ABB386-49E0-4EAD-B69B-A839E7CCE875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7" creationId="{75F18995-2B73-43F8-9D81-7DE8087D834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8" creationId="{BA445D7D-6F71-407B-8213-F262391AD75F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39" creationId="{90BEFB53-ED2C-4C70-B209-29539E99BDFA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0" creationId="{33680072-E03F-40CF-A102-7FD3946E0C94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1" creationId="{4CC8A284-7802-4647-85FA-61D35259C0BD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2" creationId="{90252BF1-7FCE-4A5C-9EB4-F20AF7E529E6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3" creationId="{76D86F25-D022-4197-8E1A-12E4855D24EF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4" creationId="{72A60F25-B82D-410E-8AC0-76C947ABDB0A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5" creationId="{4D7CC80E-1A11-463A-A278-B8882026C89C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6" creationId="{3515F03E-4CA9-4EDE-AA66-D00037294845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7" creationId="{31BBA8CE-C386-42EF-B99A-926E03BF34DF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8" creationId="{33654F72-E6A4-42BA-B085-C6AD7B6916F4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49" creationId="{7C349DAA-392E-4491-8B87-C8C2F8A1790E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50" creationId="{99DB99D7-DAAE-402D-A21D-96FF68000948}"/>
          </ac:spMkLst>
        </pc:spChg>
        <pc:spChg chg="add del">
          <ac:chgData name="Lauren Wallis" userId="14d927a2-156c-45fa-b1e2-db43449603d5" providerId="ADAL" clId="{425C4966-D4A6-44CE-927E-E098FDAA70CB}" dt="2024-07-28T13:03:48.099" v="176" actId="478"/>
          <ac:spMkLst>
            <pc:docMk/>
            <pc:sldMk cId="4208930526" sldId="257"/>
            <ac:spMk id="51" creationId="{C8B57BC7-7EDA-4BCF-B2B0-7CBAA7A1A96E}"/>
          </ac:spMkLst>
        </pc:spChg>
        <pc:spChg chg="add del">
          <ac:chgData name="Lauren Wallis" userId="14d927a2-156c-45fa-b1e2-db43449603d5" providerId="ADAL" clId="{425C4966-D4A6-44CE-927E-E098FDAA70CB}" dt="2024-07-28T13:03:48.099" v="176" actId="478"/>
          <ac:spMkLst>
            <pc:docMk/>
            <pc:sldMk cId="4208930526" sldId="257"/>
            <ac:spMk id="52" creationId="{58C50B3F-CF17-41DE-95F6-FD3CE164FFC5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53" creationId="{5C5C932F-3400-47FA-A685-0CF1BC174A51}"/>
          </ac:spMkLst>
        </pc:spChg>
        <pc:spChg chg="add del">
          <ac:chgData name="Lauren Wallis" userId="14d927a2-156c-45fa-b1e2-db43449603d5" providerId="ADAL" clId="{425C4966-D4A6-44CE-927E-E098FDAA70CB}" dt="2024-07-28T13:03:48.099" v="176" actId="478"/>
          <ac:spMkLst>
            <pc:docMk/>
            <pc:sldMk cId="4208930526" sldId="257"/>
            <ac:spMk id="54" creationId="{9A71ACF0-1947-46CE-952D-E15AA8F11DA9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55" creationId="{01BF73B2-6880-4F70-BDDC-939DD6367BF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56" creationId="{25FFD0C4-4F93-4E87-BDCA-D750FB305CCC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57" creationId="{9253988F-500E-4DAF-B0FB-55F0B7C2FB58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58" creationId="{A65408FD-03B6-43EE-AD45-554861EF6FBD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59" creationId="{862D7026-5403-4F7C-8B72-9400DFD91930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0" creationId="{AB21FD10-734A-492C-AFF5-CA68BEDC8802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1" creationId="{A1E93B70-C98D-4E12-BA56-5FE7B37AE20C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2" creationId="{071EBE51-F780-44BA-8F11-C2FA8A17B2E6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3" creationId="{212E3E43-52C0-4936-9BD9-F70882289E39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4" creationId="{2B72DF62-3081-46DE-92DD-B96E32E2AB6A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5" creationId="{91BD9982-106A-42D5-B4D4-DDE594BFA230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6" creationId="{B5498D3C-6F8B-4A16-87A5-9348723740BC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7" creationId="{EE97A669-FEA7-40F5-B22E-3171F52E05E8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8" creationId="{799043B3-B963-4346-B52D-5BE6C7AC889D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69" creationId="{E4B9E500-84AA-4296-9BF0-6C712605969B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0" creationId="{B65B154F-D850-44E5-B631-79BA6E2BBBC2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1" creationId="{A0E26E4D-2388-430C-858D-572BD79A31E4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2" creationId="{854B132E-A027-4725-AE4A-C7EBFFCD361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3" creationId="{CA03C560-44DA-4D63-941D-20B96AC44828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4" creationId="{02D4E22D-873B-4D9E-BB8D-2652F18C8520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5" creationId="{851A98ED-E82E-4728-8580-C3F6E10BCA9E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6" creationId="{383FC1CB-39A1-4448-B50D-6EADD8D775C3}"/>
          </ac:spMkLst>
        </pc:spChg>
        <pc:spChg chg="add del">
          <ac:chgData name="Lauren Wallis" userId="14d927a2-156c-45fa-b1e2-db43449603d5" providerId="ADAL" clId="{425C4966-D4A6-44CE-927E-E098FDAA70CB}" dt="2024-07-28T13:03:48.099" v="176" actId="478"/>
          <ac:spMkLst>
            <pc:docMk/>
            <pc:sldMk cId="4208930526" sldId="257"/>
            <ac:spMk id="77" creationId="{7F6134F5-C3A2-4965-B6A6-822F8AB0BEF5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8" creationId="{5F4FA7AF-6EBC-44AD-92C9-A020B635B911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79" creationId="{1675D1CF-D057-4E39-AC89-9202DB404E4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80" creationId="{9C6C930A-072E-45C7-A929-78D229AB797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81" creationId="{1251E8E9-895E-4672-81A4-9F26E7D347F4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82" creationId="{BA5DD355-2396-42FF-8EF1-97D3B348E8CE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83" creationId="{4AB32A8B-616B-444A-B752-28F48C8D91B3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84" creationId="{E426039D-B4E5-4121-B6BD-19B6497F4728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85" creationId="{4CCEBE03-0A07-4EB3-8AAE-8C791F6F7E29}"/>
          </ac:spMkLst>
        </pc:spChg>
        <pc:spChg chg="add del">
          <ac:chgData name="Lauren Wallis" userId="14d927a2-156c-45fa-b1e2-db43449603d5" providerId="ADAL" clId="{425C4966-D4A6-44CE-927E-E098FDAA70CB}" dt="2024-07-28T13:03:45.987" v="175" actId="478"/>
          <ac:spMkLst>
            <pc:docMk/>
            <pc:sldMk cId="4208930526" sldId="257"/>
            <ac:spMk id="86" creationId="{5B521660-78CD-48D5-A57D-8D7CF8E3F1E1}"/>
          </ac:spMkLst>
        </pc:spChg>
        <pc:spChg chg="add del">
          <ac:chgData name="Lauren Wallis" userId="14d927a2-156c-45fa-b1e2-db43449603d5" providerId="ADAL" clId="{425C4966-D4A6-44CE-927E-E098FDAA70CB}" dt="2024-07-28T13:03:48.099" v="176" actId="478"/>
          <ac:spMkLst>
            <pc:docMk/>
            <pc:sldMk cId="4208930526" sldId="257"/>
            <ac:spMk id="87" creationId="{193B1B67-5A07-4B89-8FA5-742AFDAF29ED}"/>
          </ac:spMkLst>
        </pc:spChg>
        <pc:spChg chg="add del">
          <ac:chgData name="Lauren Wallis" userId="14d927a2-156c-45fa-b1e2-db43449603d5" providerId="ADAL" clId="{425C4966-D4A6-44CE-927E-E098FDAA70CB}" dt="2024-07-28T13:03:48.099" v="176" actId="478"/>
          <ac:spMkLst>
            <pc:docMk/>
            <pc:sldMk cId="4208930526" sldId="257"/>
            <ac:spMk id="88" creationId="{CD281D81-A4F6-438F-B776-8EF7DCBF7624}"/>
          </ac:spMkLst>
        </pc:spChg>
        <pc:spChg chg="add mod">
          <ac:chgData name="Lauren Wallis" userId="14d927a2-156c-45fa-b1e2-db43449603d5" providerId="ADAL" clId="{425C4966-D4A6-44CE-927E-E098FDAA70CB}" dt="2024-07-28T13:07:09.178" v="282" actId="1076"/>
          <ac:spMkLst>
            <pc:docMk/>
            <pc:sldMk cId="4208930526" sldId="257"/>
            <ac:spMk id="106" creationId="{2F75CEC0-6CEE-4E4E-AEBF-F0313416B39D}"/>
          </ac:spMkLst>
        </pc:spChg>
        <pc:spChg chg="add mod">
          <ac:chgData name="Lauren Wallis" userId="14d927a2-156c-45fa-b1e2-db43449603d5" providerId="ADAL" clId="{425C4966-D4A6-44CE-927E-E098FDAA70CB}" dt="2024-07-28T13:08:43.984" v="361" actId="1076"/>
          <ac:spMkLst>
            <pc:docMk/>
            <pc:sldMk cId="4208930526" sldId="257"/>
            <ac:spMk id="108" creationId="{EEF86F6C-C7E6-4730-B27D-FFC8423C5A76}"/>
          </ac:spMkLst>
        </pc:spChg>
        <pc:spChg chg="add mod">
          <ac:chgData name="Lauren Wallis" userId="14d927a2-156c-45fa-b1e2-db43449603d5" providerId="ADAL" clId="{425C4966-D4A6-44CE-927E-E098FDAA70CB}" dt="2024-07-28T13:08:50.190" v="362" actId="1076"/>
          <ac:spMkLst>
            <pc:docMk/>
            <pc:sldMk cId="4208930526" sldId="257"/>
            <ac:spMk id="109" creationId="{1C7BEA39-6ED0-4A2F-8C31-A620F542AFC8}"/>
          </ac:spMkLst>
        </pc:spChg>
        <pc:spChg chg="add mod">
          <ac:chgData name="Lauren Wallis" userId="14d927a2-156c-45fa-b1e2-db43449603d5" providerId="ADAL" clId="{425C4966-D4A6-44CE-927E-E098FDAA70CB}" dt="2024-07-28T13:08:59.842" v="367" actId="20577"/>
          <ac:spMkLst>
            <pc:docMk/>
            <pc:sldMk cId="4208930526" sldId="257"/>
            <ac:spMk id="110" creationId="{E78CEAA5-20A5-4A13-A32B-F290AB8115E8}"/>
          </ac:spMkLst>
        </pc:spChg>
        <pc:spChg chg="add mod">
          <ac:chgData name="Lauren Wallis" userId="14d927a2-156c-45fa-b1e2-db43449603d5" providerId="ADAL" clId="{425C4966-D4A6-44CE-927E-E098FDAA70CB}" dt="2024-07-28T13:09:05.760" v="369" actId="1076"/>
          <ac:spMkLst>
            <pc:docMk/>
            <pc:sldMk cId="4208930526" sldId="257"/>
            <ac:spMk id="111" creationId="{5B5D2565-AB13-4CE5-9178-C8A7EB7E2C5E}"/>
          </ac:spMkLst>
        </pc:spChg>
        <pc:graphicFrameChg chg="add mod modGraphic">
          <ac:chgData name="Lauren Wallis" userId="14d927a2-156c-45fa-b1e2-db43449603d5" providerId="ADAL" clId="{425C4966-D4A6-44CE-927E-E098FDAA70CB}" dt="2024-07-28T13:01:58.085" v="87" actId="14100"/>
          <ac:graphicFrameMkLst>
            <pc:docMk/>
            <pc:sldMk cId="4208930526" sldId="257"/>
            <ac:graphicFrameMk id="5" creationId="{382EE286-936F-47AB-84C8-E03D2AE979BD}"/>
          </ac:graphicFrameMkLst>
        </pc:graphicFrameChg>
        <pc:graphicFrameChg chg="add mod modGraphic">
          <ac:chgData name="Lauren Wallis" userId="14d927a2-156c-45fa-b1e2-db43449603d5" providerId="ADAL" clId="{425C4966-D4A6-44CE-927E-E098FDAA70CB}" dt="2024-07-28T13:07:59.191" v="347" actId="113"/>
          <ac:graphicFrameMkLst>
            <pc:docMk/>
            <pc:sldMk cId="4208930526" sldId="257"/>
            <ac:graphicFrameMk id="7" creationId="{82493B0C-1A29-4B31-AFF6-5015AC7631C5}"/>
          </ac:graphicFrameMkLst>
        </pc:graphicFrameChg>
        <pc:graphicFrameChg chg="add mod">
          <ac:chgData name="Lauren Wallis" userId="14d927a2-156c-45fa-b1e2-db43449603d5" providerId="ADAL" clId="{425C4966-D4A6-44CE-927E-E098FDAA70CB}" dt="2024-07-28T13:04:08.295" v="179" actId="1076"/>
          <ac:graphicFrameMkLst>
            <pc:docMk/>
            <pc:sldMk cId="4208930526" sldId="257"/>
            <ac:graphicFrameMk id="8" creationId="{9325155A-ED18-4D27-ACEF-E91BF15BB179}"/>
          </ac:graphicFrameMkLst>
        </pc:graphicFrameChg>
        <pc:graphicFrameChg chg="add modGraphic">
          <ac:chgData name="Lauren Wallis" userId="14d927a2-156c-45fa-b1e2-db43449603d5" providerId="ADAL" clId="{425C4966-D4A6-44CE-927E-E098FDAA70CB}" dt="2024-07-28T12:58:49.443" v="45" actId="20577"/>
          <ac:graphicFrameMkLst>
            <pc:docMk/>
            <pc:sldMk cId="4208930526" sldId="257"/>
            <ac:graphicFrameMk id="9" creationId="{42DD28DA-996A-4773-AF62-8BC1E64059E4}"/>
          </ac:graphicFrameMkLst>
        </pc:graphicFrameChg>
        <pc:graphicFrameChg chg="add mod modGraphic">
          <ac:chgData name="Lauren Wallis" userId="14d927a2-156c-45fa-b1e2-db43449603d5" providerId="ADAL" clId="{425C4966-D4A6-44CE-927E-E098FDAA70CB}" dt="2024-07-28T13:02:34.062" v="169" actId="20577"/>
          <ac:graphicFrameMkLst>
            <pc:docMk/>
            <pc:sldMk cId="4208930526" sldId="257"/>
            <ac:graphicFrameMk id="16" creationId="{88C91AD5-926E-4E91-B915-8E13E4C7A4C1}"/>
          </ac:graphicFrameMkLst>
        </pc:graphicFrameChg>
        <pc:picChg chg="add del">
          <ac:chgData name="Lauren Wallis" userId="14d927a2-156c-45fa-b1e2-db43449603d5" providerId="ADAL" clId="{425C4966-D4A6-44CE-927E-E098FDAA70CB}" dt="2024-07-28T12:58:26.759" v="32" actId="478"/>
          <ac:picMkLst>
            <pc:docMk/>
            <pc:sldMk cId="4208930526" sldId="257"/>
            <ac:picMk id="10" creationId="{6AC292B4-2FE3-419A-946A-30185758C584}"/>
          </ac:picMkLst>
        </pc:picChg>
        <pc:picChg chg="add">
          <ac:chgData name="Lauren Wallis" userId="14d927a2-156c-45fa-b1e2-db43449603d5" providerId="ADAL" clId="{425C4966-D4A6-44CE-927E-E098FDAA70CB}" dt="2024-07-28T12:57:06.233" v="2"/>
          <ac:picMkLst>
            <pc:docMk/>
            <pc:sldMk cId="4208930526" sldId="257"/>
            <ac:picMk id="11" creationId="{6E1966CE-CB0E-4A93-B74A-07DB418BE607}"/>
          </ac:picMkLst>
        </pc:picChg>
        <pc:picChg chg="add">
          <ac:chgData name="Lauren Wallis" userId="14d927a2-156c-45fa-b1e2-db43449603d5" providerId="ADAL" clId="{425C4966-D4A6-44CE-927E-E098FDAA70CB}" dt="2024-07-28T12:57:06.233" v="2"/>
          <ac:picMkLst>
            <pc:docMk/>
            <pc:sldMk cId="4208930526" sldId="257"/>
            <ac:picMk id="12" creationId="{B6146BFD-3E6E-42C6-A6BF-0F9F52DBB80A}"/>
          </ac:picMkLst>
        </pc:picChg>
        <pc:picChg chg="add del">
          <ac:chgData name="Lauren Wallis" userId="14d927a2-156c-45fa-b1e2-db43449603d5" providerId="ADAL" clId="{425C4966-D4A6-44CE-927E-E098FDAA70CB}" dt="2024-07-28T12:58:31.519" v="33" actId="478"/>
          <ac:picMkLst>
            <pc:docMk/>
            <pc:sldMk cId="4208930526" sldId="257"/>
            <ac:picMk id="13" creationId="{930C7D85-5ABE-42D8-A7CC-1D5A05937F46}"/>
          </ac:picMkLst>
        </pc:picChg>
        <pc:picChg chg="add del">
          <ac:chgData name="Lauren Wallis" userId="14d927a2-156c-45fa-b1e2-db43449603d5" providerId="ADAL" clId="{425C4966-D4A6-44CE-927E-E098FDAA70CB}" dt="2024-07-28T12:58:31.519" v="33" actId="478"/>
          <ac:picMkLst>
            <pc:docMk/>
            <pc:sldMk cId="4208930526" sldId="257"/>
            <ac:picMk id="14" creationId="{B7C8816F-6206-48EA-8A9B-0498326132BF}"/>
          </ac:picMkLst>
        </pc:picChg>
        <pc:picChg chg="add del">
          <ac:chgData name="Lauren Wallis" userId="14d927a2-156c-45fa-b1e2-db43449603d5" providerId="ADAL" clId="{425C4966-D4A6-44CE-927E-E098FDAA70CB}" dt="2024-07-28T12:58:31.519" v="33" actId="478"/>
          <ac:picMkLst>
            <pc:docMk/>
            <pc:sldMk cId="4208930526" sldId="257"/>
            <ac:picMk id="15" creationId="{5D92F62F-9E73-4B72-90DA-8B7B29E2F287}"/>
          </ac:picMkLst>
        </pc:picChg>
        <pc:picChg chg="add del">
          <ac:chgData name="Lauren Wallis" userId="14d927a2-156c-45fa-b1e2-db43449603d5" providerId="ADAL" clId="{425C4966-D4A6-44CE-927E-E098FDAA70CB}" dt="2024-07-28T13:03:34.369" v="172" actId="478"/>
          <ac:picMkLst>
            <pc:docMk/>
            <pc:sldMk cId="4208930526" sldId="257"/>
            <ac:picMk id="17" creationId="{A7761C14-024A-4695-B9AA-4C0E9DA60078}"/>
          </ac:picMkLst>
        </pc:picChg>
        <pc:picChg chg="add del">
          <ac:chgData name="Lauren Wallis" userId="14d927a2-156c-45fa-b1e2-db43449603d5" providerId="ADAL" clId="{425C4966-D4A6-44CE-927E-E098FDAA70CB}" dt="2024-07-28T13:03:35.507" v="173" actId="478"/>
          <ac:picMkLst>
            <pc:docMk/>
            <pc:sldMk cId="4208930526" sldId="257"/>
            <ac:picMk id="18" creationId="{40CEAB11-2572-45A4-97D5-72109A9C82AD}"/>
          </ac:picMkLst>
        </pc:picChg>
        <pc:picChg chg="add del">
          <ac:chgData name="Lauren Wallis" userId="14d927a2-156c-45fa-b1e2-db43449603d5" providerId="ADAL" clId="{425C4966-D4A6-44CE-927E-E098FDAA70CB}" dt="2024-07-28T13:03:28.739" v="170" actId="478"/>
          <ac:picMkLst>
            <pc:docMk/>
            <pc:sldMk cId="4208930526" sldId="257"/>
            <ac:picMk id="28" creationId="{040291FA-1631-47D3-BB2E-617B988074BB}"/>
          </ac:picMkLst>
        </pc:picChg>
        <pc:picChg chg="add mod">
          <ac:chgData name="Lauren Wallis" userId="14d927a2-156c-45fa-b1e2-db43449603d5" providerId="ADAL" clId="{425C4966-D4A6-44CE-927E-E098FDAA70CB}" dt="2024-07-28T12:59:47.794" v="50" actId="1076"/>
          <ac:picMkLst>
            <pc:docMk/>
            <pc:sldMk cId="4208930526" sldId="257"/>
            <ac:picMk id="89" creationId="{FC8A80D4-357A-42EC-9E1E-4266B3B11F9C}"/>
          </ac:picMkLst>
        </pc:picChg>
        <pc:picChg chg="add mod">
          <ac:chgData name="Lauren Wallis" userId="14d927a2-156c-45fa-b1e2-db43449603d5" providerId="ADAL" clId="{425C4966-D4A6-44CE-927E-E098FDAA70CB}" dt="2024-07-28T13:00:18.284" v="55" actId="1076"/>
          <ac:picMkLst>
            <pc:docMk/>
            <pc:sldMk cId="4208930526" sldId="257"/>
            <ac:picMk id="90" creationId="{F24D4C98-E5B9-4BDB-8D2D-39286DD3AFEE}"/>
          </ac:picMkLst>
        </pc:picChg>
        <pc:picChg chg="add mod">
          <ac:chgData name="Lauren Wallis" userId="14d927a2-156c-45fa-b1e2-db43449603d5" providerId="ADAL" clId="{425C4966-D4A6-44CE-927E-E098FDAA70CB}" dt="2024-07-28T13:00:48.356" v="58" actId="1076"/>
          <ac:picMkLst>
            <pc:docMk/>
            <pc:sldMk cId="4208930526" sldId="257"/>
            <ac:picMk id="91" creationId="{A1A93426-3F60-4CA4-BB88-FB5B3EFD4C6A}"/>
          </ac:picMkLst>
        </pc:picChg>
        <pc:picChg chg="add mod">
          <ac:chgData name="Lauren Wallis" userId="14d927a2-156c-45fa-b1e2-db43449603d5" providerId="ADAL" clId="{425C4966-D4A6-44CE-927E-E098FDAA70CB}" dt="2024-07-28T13:04:36.525" v="238" actId="14100"/>
          <ac:picMkLst>
            <pc:docMk/>
            <pc:sldMk cId="4208930526" sldId="257"/>
            <ac:picMk id="92" creationId="{836F069F-4B8C-4D2F-A176-2A259197BFD5}"/>
          </ac:picMkLst>
        </pc:picChg>
        <pc:picChg chg="add mod">
          <ac:chgData name="Lauren Wallis" userId="14d927a2-156c-45fa-b1e2-db43449603d5" providerId="ADAL" clId="{425C4966-D4A6-44CE-927E-E098FDAA70CB}" dt="2024-07-28T13:09:21.622" v="370" actId="1076"/>
          <ac:picMkLst>
            <pc:docMk/>
            <pc:sldMk cId="4208930526" sldId="257"/>
            <ac:picMk id="101" creationId="{5FA7217D-DAD8-40E7-ADFA-FF9E33E8CCAD}"/>
          </ac:picMkLst>
        </pc:picChg>
        <pc:picChg chg="add mod">
          <ac:chgData name="Lauren Wallis" userId="14d927a2-156c-45fa-b1e2-db43449603d5" providerId="ADAL" clId="{425C4966-D4A6-44CE-927E-E098FDAA70CB}" dt="2024-07-28T13:08:07.259" v="351" actId="14100"/>
          <ac:picMkLst>
            <pc:docMk/>
            <pc:sldMk cId="4208930526" sldId="257"/>
            <ac:picMk id="107" creationId="{AD4AAED8-E7B4-4C37-BC5E-9D2BD3F0F121}"/>
          </ac:picMkLst>
        </pc:picChg>
        <pc:cxnChg chg="add mod">
          <ac:chgData name="Lauren Wallis" userId="14d927a2-156c-45fa-b1e2-db43449603d5" providerId="ADAL" clId="{425C4966-D4A6-44CE-927E-E098FDAA70CB}" dt="2024-07-28T13:04:46.228" v="239" actId="11529"/>
          <ac:cxnSpMkLst>
            <pc:docMk/>
            <pc:sldMk cId="4208930526" sldId="257"/>
            <ac:cxnSpMk id="94" creationId="{170E3BDC-6EC7-4A83-ABC2-E13F09CD6CCF}"/>
          </ac:cxnSpMkLst>
        </pc:cxnChg>
        <pc:cxnChg chg="add mod">
          <ac:chgData name="Lauren Wallis" userId="14d927a2-156c-45fa-b1e2-db43449603d5" providerId="ADAL" clId="{425C4966-D4A6-44CE-927E-E098FDAA70CB}" dt="2024-07-28T13:04:53.757" v="240" actId="11529"/>
          <ac:cxnSpMkLst>
            <pc:docMk/>
            <pc:sldMk cId="4208930526" sldId="257"/>
            <ac:cxnSpMk id="96" creationId="{C9C461B4-CDA5-45AC-966C-F5859FE0DE6E}"/>
          </ac:cxnSpMkLst>
        </pc:cxnChg>
        <pc:cxnChg chg="add mod">
          <ac:chgData name="Lauren Wallis" userId="14d927a2-156c-45fa-b1e2-db43449603d5" providerId="ADAL" clId="{425C4966-D4A6-44CE-927E-E098FDAA70CB}" dt="2024-07-28T13:05:00.448" v="241" actId="11529"/>
          <ac:cxnSpMkLst>
            <pc:docMk/>
            <pc:sldMk cId="4208930526" sldId="257"/>
            <ac:cxnSpMk id="98" creationId="{06353F23-3718-4F40-9BFF-F1002746BCF6}"/>
          </ac:cxnSpMkLst>
        </pc:cxnChg>
        <pc:cxnChg chg="add mod">
          <ac:chgData name="Lauren Wallis" userId="14d927a2-156c-45fa-b1e2-db43449603d5" providerId="ADAL" clId="{425C4966-D4A6-44CE-927E-E098FDAA70CB}" dt="2024-07-28T13:05:06.098" v="242" actId="11529"/>
          <ac:cxnSpMkLst>
            <pc:docMk/>
            <pc:sldMk cId="4208930526" sldId="257"/>
            <ac:cxnSpMk id="100" creationId="{21F0A0FE-C45F-4A50-AA85-E2C91B33DF12}"/>
          </ac:cxnSpMkLst>
        </pc:cxnChg>
        <pc:cxnChg chg="add del mod">
          <ac:chgData name="Lauren Wallis" userId="14d927a2-156c-45fa-b1e2-db43449603d5" providerId="ADAL" clId="{425C4966-D4A6-44CE-927E-E098FDAA70CB}" dt="2024-07-28T13:06:37.924" v="264" actId="11529"/>
          <ac:cxnSpMkLst>
            <pc:docMk/>
            <pc:sldMk cId="4208930526" sldId="257"/>
            <ac:cxnSpMk id="103" creationId="{BB3ADE9F-12E6-470B-B0F5-B710E082223C}"/>
          </ac:cxnSpMkLst>
        </pc:cxnChg>
        <pc:cxnChg chg="add mod">
          <ac:chgData name="Lauren Wallis" userId="14d927a2-156c-45fa-b1e2-db43449603d5" providerId="ADAL" clId="{425C4966-D4A6-44CE-927E-E098FDAA70CB}" dt="2024-07-28T13:06:44.221" v="265" actId="11529"/>
          <ac:cxnSpMkLst>
            <pc:docMk/>
            <pc:sldMk cId="4208930526" sldId="257"/>
            <ac:cxnSpMk id="105" creationId="{7A254ACD-BAF4-4050-9FFC-2A27FB2153EF}"/>
          </ac:cxnSpMkLst>
        </pc:cxnChg>
      </pc:sldChg>
      <pc:sldChg chg="addSp delSp modSp add">
        <pc:chgData name="Lauren Wallis" userId="14d927a2-156c-45fa-b1e2-db43449603d5" providerId="ADAL" clId="{425C4966-D4A6-44CE-927E-E098FDAA70CB}" dt="2024-07-28T17:52:40.685" v="1421" actId="14734"/>
        <pc:sldMkLst>
          <pc:docMk/>
          <pc:sldMk cId="2394859190" sldId="258"/>
        </pc:sldMkLst>
        <pc:spChg chg="del">
          <ac:chgData name="Lauren Wallis" userId="14d927a2-156c-45fa-b1e2-db43449603d5" providerId="ADAL" clId="{425C4966-D4A6-44CE-927E-E098FDAA70CB}" dt="2024-07-28T13:09:34.823" v="372" actId="478"/>
          <ac:spMkLst>
            <pc:docMk/>
            <pc:sldMk cId="2394859190" sldId="258"/>
            <ac:spMk id="2" creationId="{E1DBF056-11BC-4503-83F8-C9607DCF6DD1}"/>
          </ac:spMkLst>
        </pc:spChg>
        <pc:spChg chg="del">
          <ac:chgData name="Lauren Wallis" userId="14d927a2-156c-45fa-b1e2-db43449603d5" providerId="ADAL" clId="{425C4966-D4A6-44CE-927E-E098FDAA70CB}" dt="2024-07-28T13:09:34.823" v="372" actId="478"/>
          <ac:spMkLst>
            <pc:docMk/>
            <pc:sldMk cId="2394859190" sldId="258"/>
            <ac:spMk id="3" creationId="{4ED87E84-9E11-47E6-A7F0-5512D1746E77}"/>
          </ac:spMkLst>
        </pc:spChg>
        <pc:spChg chg="add">
          <ac:chgData name="Lauren Wallis" userId="14d927a2-156c-45fa-b1e2-db43449603d5" providerId="ADAL" clId="{425C4966-D4A6-44CE-927E-E098FDAA70CB}" dt="2024-07-28T13:09:39.090" v="373"/>
          <ac:spMkLst>
            <pc:docMk/>
            <pc:sldMk cId="2394859190" sldId="258"/>
            <ac:spMk id="4" creationId="{5B788B9F-1E8A-484E-A0E3-8B05C3D8CD02}"/>
          </ac:spMkLst>
        </pc:spChg>
        <pc:spChg chg="add mod">
          <ac:chgData name="Lauren Wallis" userId="14d927a2-156c-45fa-b1e2-db43449603d5" providerId="ADAL" clId="{425C4966-D4A6-44CE-927E-E098FDAA70CB}" dt="2024-07-28T13:09:48.791" v="428" actId="20577"/>
          <ac:spMkLst>
            <pc:docMk/>
            <pc:sldMk cId="2394859190" sldId="258"/>
            <ac:spMk id="6" creationId="{CD969775-675F-43AE-A763-37B32A443207}"/>
          </ac:spMkLst>
        </pc:spChg>
        <pc:spChg chg="add del">
          <ac:chgData name="Lauren Wallis" userId="14d927a2-156c-45fa-b1e2-db43449603d5" providerId="ADAL" clId="{425C4966-D4A6-44CE-927E-E098FDAA70CB}" dt="2024-07-28T13:17:44.451" v="1105" actId="478"/>
          <ac:spMkLst>
            <pc:docMk/>
            <pc:sldMk cId="2394859190" sldId="258"/>
            <ac:spMk id="24" creationId="{C2A6BB6B-0358-447B-B316-5E887F350AF0}"/>
          </ac:spMkLst>
        </pc:spChg>
        <pc:spChg chg="add del">
          <ac:chgData name="Lauren Wallis" userId="14d927a2-156c-45fa-b1e2-db43449603d5" providerId="ADAL" clId="{425C4966-D4A6-44CE-927E-E098FDAA70CB}" dt="2024-07-28T13:17:44.451" v="1105" actId="478"/>
          <ac:spMkLst>
            <pc:docMk/>
            <pc:sldMk cId="2394859190" sldId="258"/>
            <ac:spMk id="26" creationId="{B942281D-57D5-4346-9BC8-F0AFB344170D}"/>
          </ac:spMkLst>
        </pc:spChg>
        <pc:spChg chg="add del">
          <ac:chgData name="Lauren Wallis" userId="14d927a2-156c-45fa-b1e2-db43449603d5" providerId="ADAL" clId="{425C4966-D4A6-44CE-927E-E098FDAA70CB}" dt="2024-07-28T13:17:44.451" v="1105" actId="478"/>
          <ac:spMkLst>
            <pc:docMk/>
            <pc:sldMk cId="2394859190" sldId="258"/>
            <ac:spMk id="27" creationId="{F04FF36D-36FA-4DF3-BEE0-B313FBF90ED8}"/>
          </ac:spMkLst>
        </pc:spChg>
        <pc:spChg chg="add del">
          <ac:chgData name="Lauren Wallis" userId="14d927a2-156c-45fa-b1e2-db43449603d5" providerId="ADAL" clId="{425C4966-D4A6-44CE-927E-E098FDAA70CB}" dt="2024-07-28T13:17:44.451" v="1105" actId="478"/>
          <ac:spMkLst>
            <pc:docMk/>
            <pc:sldMk cId="2394859190" sldId="258"/>
            <ac:spMk id="28" creationId="{6F818C72-8FB6-461A-B5A6-C243088DF217}"/>
          </ac:spMkLst>
        </pc:spChg>
        <pc:spChg chg="add del">
          <ac:chgData name="Lauren Wallis" userId="14d927a2-156c-45fa-b1e2-db43449603d5" providerId="ADAL" clId="{425C4966-D4A6-44CE-927E-E098FDAA70CB}" dt="2024-07-28T13:17:44.451" v="1105" actId="478"/>
          <ac:spMkLst>
            <pc:docMk/>
            <pc:sldMk cId="2394859190" sldId="258"/>
            <ac:spMk id="29" creationId="{0629B3BB-408F-472D-9BC4-50DA682754B2}"/>
          </ac:spMkLst>
        </pc:spChg>
        <pc:graphicFrameChg chg="add mod modGraphic">
          <ac:chgData name="Lauren Wallis" userId="14d927a2-156c-45fa-b1e2-db43449603d5" providerId="ADAL" clId="{425C4966-D4A6-44CE-927E-E098FDAA70CB}" dt="2024-07-28T13:12:29.513" v="585" actId="14100"/>
          <ac:graphicFrameMkLst>
            <pc:docMk/>
            <pc:sldMk cId="2394859190" sldId="258"/>
            <ac:graphicFrameMk id="5" creationId="{C1AE2474-A865-4FA1-92E0-7100113D6559}"/>
          </ac:graphicFrameMkLst>
        </pc:graphicFrameChg>
        <pc:graphicFrameChg chg="add mod modGraphic">
          <ac:chgData name="Lauren Wallis" userId="14d927a2-156c-45fa-b1e2-db43449603d5" providerId="ADAL" clId="{425C4966-D4A6-44CE-927E-E098FDAA70CB}" dt="2024-07-28T13:21:30.838" v="1413" actId="14100"/>
          <ac:graphicFrameMkLst>
            <pc:docMk/>
            <pc:sldMk cId="2394859190" sldId="258"/>
            <ac:graphicFrameMk id="7" creationId="{FD0D2BEE-B138-4F4A-87C0-AE752E984125}"/>
          </ac:graphicFrameMkLst>
        </pc:graphicFrameChg>
        <pc:graphicFrameChg chg="add modGraphic">
          <ac:chgData name="Lauren Wallis" userId="14d927a2-156c-45fa-b1e2-db43449603d5" providerId="ADAL" clId="{425C4966-D4A6-44CE-927E-E098FDAA70CB}" dt="2024-07-28T13:10:32.646" v="430" actId="2164"/>
          <ac:graphicFrameMkLst>
            <pc:docMk/>
            <pc:sldMk cId="2394859190" sldId="258"/>
            <ac:graphicFrameMk id="8" creationId="{AD026126-C0D6-4132-95AE-4F695FFF6C7D}"/>
          </ac:graphicFrameMkLst>
        </pc:graphicFrameChg>
        <pc:graphicFrameChg chg="add mod modGraphic">
          <ac:chgData name="Lauren Wallis" userId="14d927a2-156c-45fa-b1e2-db43449603d5" providerId="ADAL" clId="{425C4966-D4A6-44CE-927E-E098FDAA70CB}" dt="2024-07-28T17:52:40.685" v="1421" actId="14734"/>
          <ac:graphicFrameMkLst>
            <pc:docMk/>
            <pc:sldMk cId="2394859190" sldId="258"/>
            <ac:graphicFrameMk id="9" creationId="{203FDD73-B634-4877-BD5F-DBC6EABDC822}"/>
          </ac:graphicFrameMkLst>
        </pc:graphicFrameChg>
        <pc:graphicFrameChg chg="add mod modGraphic">
          <ac:chgData name="Lauren Wallis" userId="14d927a2-156c-45fa-b1e2-db43449603d5" providerId="ADAL" clId="{425C4966-D4A6-44CE-927E-E098FDAA70CB}" dt="2024-07-28T13:16:16.645" v="1102" actId="207"/>
          <ac:graphicFrameMkLst>
            <pc:docMk/>
            <pc:sldMk cId="2394859190" sldId="258"/>
            <ac:graphicFrameMk id="13" creationId="{D5A72663-184F-4492-8568-900722F900C8}"/>
          </ac:graphicFrameMkLst>
        </pc:graphicFrameChg>
        <pc:picChg chg="add">
          <ac:chgData name="Lauren Wallis" userId="14d927a2-156c-45fa-b1e2-db43449603d5" providerId="ADAL" clId="{425C4966-D4A6-44CE-927E-E098FDAA70CB}" dt="2024-07-28T13:09:39.090" v="373"/>
          <ac:picMkLst>
            <pc:docMk/>
            <pc:sldMk cId="2394859190" sldId="258"/>
            <ac:picMk id="10" creationId="{676631E7-3093-4ACC-AC36-7BE5175F080B}"/>
          </ac:picMkLst>
        </pc:picChg>
        <pc:picChg chg="add">
          <ac:chgData name="Lauren Wallis" userId="14d927a2-156c-45fa-b1e2-db43449603d5" providerId="ADAL" clId="{425C4966-D4A6-44CE-927E-E098FDAA70CB}" dt="2024-07-28T13:09:39.090" v="373"/>
          <ac:picMkLst>
            <pc:docMk/>
            <pc:sldMk cId="2394859190" sldId="258"/>
            <ac:picMk id="11" creationId="{F32FF441-6C0B-4631-917B-7F609034C9C7}"/>
          </ac:picMkLst>
        </pc:picChg>
        <pc:picChg chg="add del">
          <ac:chgData name="Lauren Wallis" userId="14d927a2-156c-45fa-b1e2-db43449603d5" providerId="ADAL" clId="{425C4966-D4A6-44CE-927E-E098FDAA70CB}" dt="2024-07-28T13:10:30.600" v="429" actId="478"/>
          <ac:picMkLst>
            <pc:docMk/>
            <pc:sldMk cId="2394859190" sldId="258"/>
            <ac:picMk id="12" creationId="{A3FDE721-1A9E-4CF0-8CD3-CEA611661E9B}"/>
          </ac:picMkLst>
        </pc:picChg>
        <pc:picChg chg="add del">
          <ac:chgData name="Lauren Wallis" userId="14d927a2-156c-45fa-b1e2-db43449603d5" providerId="ADAL" clId="{425C4966-D4A6-44CE-927E-E098FDAA70CB}" dt="2024-07-28T13:12:34.367" v="586" actId="478"/>
          <ac:picMkLst>
            <pc:docMk/>
            <pc:sldMk cId="2394859190" sldId="258"/>
            <ac:picMk id="14" creationId="{A2A72B5C-32C2-4ED6-8258-E98546409652}"/>
          </ac:picMkLst>
        </pc:picChg>
        <pc:picChg chg="add del">
          <ac:chgData name="Lauren Wallis" userId="14d927a2-156c-45fa-b1e2-db43449603d5" providerId="ADAL" clId="{425C4966-D4A6-44CE-927E-E098FDAA70CB}" dt="2024-07-28T13:12:34.367" v="586" actId="478"/>
          <ac:picMkLst>
            <pc:docMk/>
            <pc:sldMk cId="2394859190" sldId="258"/>
            <ac:picMk id="15" creationId="{49C2DB8F-9E20-4D5D-8E90-E6467D881B47}"/>
          </ac:picMkLst>
        </pc:picChg>
        <pc:picChg chg="add del">
          <ac:chgData name="Lauren Wallis" userId="14d927a2-156c-45fa-b1e2-db43449603d5" providerId="ADAL" clId="{425C4966-D4A6-44CE-927E-E098FDAA70CB}" dt="2024-07-28T13:12:34.367" v="586" actId="478"/>
          <ac:picMkLst>
            <pc:docMk/>
            <pc:sldMk cId="2394859190" sldId="258"/>
            <ac:picMk id="16" creationId="{1A41B86F-7499-403C-883C-9D7E37B43863}"/>
          </ac:picMkLst>
        </pc:picChg>
        <pc:picChg chg="add del">
          <ac:chgData name="Lauren Wallis" userId="14d927a2-156c-45fa-b1e2-db43449603d5" providerId="ADAL" clId="{425C4966-D4A6-44CE-927E-E098FDAA70CB}" dt="2024-07-28T13:17:44.451" v="1105" actId="478"/>
          <ac:picMkLst>
            <pc:docMk/>
            <pc:sldMk cId="2394859190" sldId="258"/>
            <ac:picMk id="17" creationId="{8A4DF70E-F0BA-4165-B885-35D59BDFF04A}"/>
          </ac:picMkLst>
        </pc:picChg>
        <pc:picChg chg="add del">
          <ac:chgData name="Lauren Wallis" userId="14d927a2-156c-45fa-b1e2-db43449603d5" providerId="ADAL" clId="{425C4966-D4A6-44CE-927E-E098FDAA70CB}" dt="2024-07-28T13:17:44.451" v="1105" actId="478"/>
          <ac:picMkLst>
            <pc:docMk/>
            <pc:sldMk cId="2394859190" sldId="258"/>
            <ac:picMk id="22" creationId="{FA060275-3EDB-4F12-9A21-A4B7900FB249}"/>
          </ac:picMkLst>
        </pc:picChg>
        <pc:picChg chg="add del">
          <ac:chgData name="Lauren Wallis" userId="14d927a2-156c-45fa-b1e2-db43449603d5" providerId="ADAL" clId="{425C4966-D4A6-44CE-927E-E098FDAA70CB}" dt="2024-07-28T13:17:45.751" v="1106" actId="478"/>
          <ac:picMkLst>
            <pc:docMk/>
            <pc:sldMk cId="2394859190" sldId="258"/>
            <ac:picMk id="25" creationId="{CB03E91B-3F11-4D95-8A82-5236BA55F854}"/>
          </ac:picMkLst>
        </pc:picChg>
        <pc:picChg chg="add mod">
          <ac:chgData name="Lauren Wallis" userId="14d927a2-156c-45fa-b1e2-db43449603d5" providerId="ADAL" clId="{425C4966-D4A6-44CE-927E-E098FDAA70CB}" dt="2024-07-28T13:20:44.643" v="1291" actId="1076"/>
          <ac:picMkLst>
            <pc:docMk/>
            <pc:sldMk cId="2394859190" sldId="258"/>
            <ac:picMk id="30" creationId="{BB891709-2535-4A1E-939F-9EB08A910210}"/>
          </ac:picMkLst>
        </pc:picChg>
        <pc:picChg chg="add mod">
          <ac:chgData name="Lauren Wallis" userId="14d927a2-156c-45fa-b1e2-db43449603d5" providerId="ADAL" clId="{425C4966-D4A6-44CE-927E-E098FDAA70CB}" dt="2024-07-28T13:20:52.549" v="1292" actId="1076"/>
          <ac:picMkLst>
            <pc:docMk/>
            <pc:sldMk cId="2394859190" sldId="258"/>
            <ac:picMk id="31" creationId="{CC1968FF-B959-462A-83BE-B558D7DAA5AC}"/>
          </ac:picMkLst>
        </pc:picChg>
        <pc:picChg chg="add mod">
          <ac:chgData name="Lauren Wallis" userId="14d927a2-156c-45fa-b1e2-db43449603d5" providerId="ADAL" clId="{425C4966-D4A6-44CE-927E-E098FDAA70CB}" dt="2024-07-28T13:20:52.549" v="1292" actId="1076"/>
          <ac:picMkLst>
            <pc:docMk/>
            <pc:sldMk cId="2394859190" sldId="258"/>
            <ac:picMk id="32" creationId="{D46B553E-D5AC-41F1-9BA0-45EABFCAE1DB}"/>
          </ac:picMkLst>
        </pc:picChg>
        <pc:picChg chg="add mod">
          <ac:chgData name="Lauren Wallis" userId="14d927a2-156c-45fa-b1e2-db43449603d5" providerId="ADAL" clId="{425C4966-D4A6-44CE-927E-E098FDAA70CB}" dt="2024-07-28T13:20:52.549" v="1292" actId="1076"/>
          <ac:picMkLst>
            <pc:docMk/>
            <pc:sldMk cId="2394859190" sldId="258"/>
            <ac:picMk id="33" creationId="{F512F23F-5787-4489-9DC8-6C0A82B3FDFE}"/>
          </ac:picMkLst>
        </pc:picChg>
        <pc:picChg chg="add mod">
          <ac:chgData name="Lauren Wallis" userId="14d927a2-156c-45fa-b1e2-db43449603d5" providerId="ADAL" clId="{425C4966-D4A6-44CE-927E-E098FDAA70CB}" dt="2024-07-28T13:20:52.549" v="1292" actId="1076"/>
          <ac:picMkLst>
            <pc:docMk/>
            <pc:sldMk cId="2394859190" sldId="258"/>
            <ac:picMk id="34" creationId="{CA7BD416-559C-409A-B1E0-3990DB7EA9FE}"/>
          </ac:picMkLst>
        </pc:picChg>
        <pc:picChg chg="add mod">
          <ac:chgData name="Lauren Wallis" userId="14d927a2-156c-45fa-b1e2-db43449603d5" providerId="ADAL" clId="{425C4966-D4A6-44CE-927E-E098FDAA70CB}" dt="2024-07-28T13:20:52.549" v="1292" actId="1076"/>
          <ac:picMkLst>
            <pc:docMk/>
            <pc:sldMk cId="2394859190" sldId="258"/>
            <ac:picMk id="35" creationId="{0DF709C3-0FDE-4AF4-8176-6B8FB43BD074}"/>
          </ac:picMkLst>
        </pc:picChg>
        <pc:picChg chg="add mod">
          <ac:chgData name="Lauren Wallis" userId="14d927a2-156c-45fa-b1e2-db43449603d5" providerId="ADAL" clId="{425C4966-D4A6-44CE-927E-E098FDAA70CB}" dt="2024-07-28T13:20:59.635" v="1295" actId="1076"/>
          <ac:picMkLst>
            <pc:docMk/>
            <pc:sldMk cId="2394859190" sldId="258"/>
            <ac:picMk id="36" creationId="{6DEA3C27-7CD9-41B1-A0D0-17B689601252}"/>
          </ac:picMkLst>
        </pc:picChg>
        <pc:cxnChg chg="add del">
          <ac:chgData name="Lauren Wallis" userId="14d927a2-156c-45fa-b1e2-db43449603d5" providerId="ADAL" clId="{425C4966-D4A6-44CE-927E-E098FDAA70CB}" dt="2024-07-28T13:17:44.451" v="1105" actId="478"/>
          <ac:cxnSpMkLst>
            <pc:docMk/>
            <pc:sldMk cId="2394859190" sldId="258"/>
            <ac:cxnSpMk id="18" creationId="{2877845B-6309-4F2D-9348-FF957DB47673}"/>
          </ac:cxnSpMkLst>
        </pc:cxnChg>
        <pc:cxnChg chg="add del">
          <ac:chgData name="Lauren Wallis" userId="14d927a2-156c-45fa-b1e2-db43449603d5" providerId="ADAL" clId="{425C4966-D4A6-44CE-927E-E098FDAA70CB}" dt="2024-07-28T13:17:44.451" v="1105" actId="478"/>
          <ac:cxnSpMkLst>
            <pc:docMk/>
            <pc:sldMk cId="2394859190" sldId="258"/>
            <ac:cxnSpMk id="19" creationId="{4063C6D0-A544-42F1-8C6E-A922F12B5645}"/>
          </ac:cxnSpMkLst>
        </pc:cxnChg>
        <pc:cxnChg chg="add del">
          <ac:chgData name="Lauren Wallis" userId="14d927a2-156c-45fa-b1e2-db43449603d5" providerId="ADAL" clId="{425C4966-D4A6-44CE-927E-E098FDAA70CB}" dt="2024-07-28T13:17:38.164" v="1103" actId="478"/>
          <ac:cxnSpMkLst>
            <pc:docMk/>
            <pc:sldMk cId="2394859190" sldId="258"/>
            <ac:cxnSpMk id="20" creationId="{9A4883E1-A5F1-4B08-99EB-AA6B02F78093}"/>
          </ac:cxnSpMkLst>
        </pc:cxnChg>
        <pc:cxnChg chg="add del">
          <ac:chgData name="Lauren Wallis" userId="14d927a2-156c-45fa-b1e2-db43449603d5" providerId="ADAL" clId="{425C4966-D4A6-44CE-927E-E098FDAA70CB}" dt="2024-07-28T13:17:44.451" v="1105" actId="478"/>
          <ac:cxnSpMkLst>
            <pc:docMk/>
            <pc:sldMk cId="2394859190" sldId="258"/>
            <ac:cxnSpMk id="21" creationId="{9DF0BE6D-B786-4D43-90DC-7A971DE1726B}"/>
          </ac:cxnSpMkLst>
        </pc:cxnChg>
        <pc:cxnChg chg="add del">
          <ac:chgData name="Lauren Wallis" userId="14d927a2-156c-45fa-b1e2-db43449603d5" providerId="ADAL" clId="{425C4966-D4A6-44CE-927E-E098FDAA70CB}" dt="2024-07-28T13:17:44.451" v="1105" actId="478"/>
          <ac:cxnSpMkLst>
            <pc:docMk/>
            <pc:sldMk cId="2394859190" sldId="258"/>
            <ac:cxnSpMk id="23" creationId="{298264B8-F30B-4C41-B6D8-1D995D7616E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3CA9D-3904-4622-809F-F385EED81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A0777-7DA6-4768-8006-846EA8D8C5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04BFA-1844-41AF-A0E0-9B1F059ED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4A890-D400-46BD-A335-24CCE45E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6FC8B-523A-48E5-98FA-84B42F16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76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97D71-05B3-42E6-9927-2B697212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098663-B553-4DC3-8C10-422923B17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5232F-D537-410C-B55B-3EED19A02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C50A7-E1EF-45CD-BC8F-B8D1134C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41CE-FE83-4D48-BC4D-384814587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51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1A6BA1-14AF-4F7F-AD27-63D18B4B5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285DE-3AF3-4D48-AC09-7D6DBA777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D67C2-9D33-46BE-90AC-3AFD8CF0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9C99D-FFDA-4D68-B033-04DBBE33B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6C04A-AC29-4579-9259-E39541019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0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BD7E2-AA97-4652-A377-9C7CE4BFB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9D8DB-07A6-4249-B54C-9BFE4E834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9BB76-B330-4F2A-BBDB-43BD1CCB0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C9B5-DCE1-4DA9-A3A1-2C0A9FE6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9A392-8EB0-4A9A-851A-74A2D52D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79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85E19-393F-45DB-8DA0-820075BD8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E77-7328-450C-AC45-CD3E805E1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0BCB3-23A7-4A82-8A59-9EA06681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1ACFD-A73B-4859-BE60-3D22BC55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718B5-1976-420D-982F-416535B6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7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EE23D-97A2-43C0-947A-D78ABB298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8F8FA-0A2D-4C30-8437-D8D87B392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FFA6C-CF1D-45C6-8933-BC2FC2AF6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16E72-9760-4AFA-8968-9647A287D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EE062-AF6F-433F-A269-CC4003708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C6BDD-8843-493C-9C36-411B7BF6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8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46F07-F407-417F-9CEF-D64FB23D9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5DE5D-E528-4531-98DE-61307E8C9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4ACD0-ED61-4820-B7D6-A97862508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814085-9F25-4D5E-A84A-C15FA7607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EB459A-C00C-49FB-B3DF-9A6C06F94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175292-7DBB-4B55-A897-A22D6E82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D467A4-7C3F-4E27-923B-B45380EA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945858-97F6-421C-A00C-C891E2F35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72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0D7E-6FB7-4643-8D91-C5F91F8BE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534A0-1EEC-4503-866C-497182FF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653BD-E22E-4B3C-A594-2DC4A6D43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F6FB5-08A4-404A-885F-327B9F0B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38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DE58D6-2163-46E7-9BC4-CC61DA0D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42894-5EE4-43BB-BE62-9AFA85417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19E6D-0B51-456B-8767-DC77DE6A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00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5A0E-B976-4F9B-AD3B-1943B33A1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6A6FC-1D54-4A09-BC5D-C657460C0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7A109-B861-4DE3-9CCE-58797D80D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6050E-73AD-4410-A829-E7D278D7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5BD6A-465B-478F-AE26-4717A95E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621C1-438F-49C5-9520-6035A2B0A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06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6C79-C4A5-4531-A0EA-A2F44171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9D9D2-9812-4DAC-BFFC-4DD26F723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0FEE3-EFE8-4DE4-B358-5854AC181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AC95A-3C51-4373-B918-61314214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B466C-B753-415C-94D3-70827692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04467-706B-4677-B0DA-858441C1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58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4BC2AF-D2C6-4012-B919-C8FDBD537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A4513-367B-46C5-8BC9-522A8A666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4C2FA-FB38-4FC5-AA32-B43DEA1DE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401F6-8047-4D1D-9BAD-008A83AEB68C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A5DAC-7170-4620-B3EB-0CBEE3FFC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51AD-A052-42A0-8DF8-5901F1287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6F9C-977E-481E-BC68-145E7DD9F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95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271233-A87B-48E2-A696-C66DDB8CB3B0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E4B35E-B2B2-46EB-A3EA-5A88593DB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74926"/>
              </p:ext>
            </p:extLst>
          </p:nvPr>
        </p:nvGraphicFramePr>
        <p:xfrm>
          <a:off x="4267203" y="3907739"/>
          <a:ext cx="3625958" cy="10801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681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138290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31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Number: Multiplication and Division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The three times tables.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2256315"/>
                  </a:ext>
                </a:extLst>
              </a:tr>
            </a:tbl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B6D81CBD-54F9-416E-8919-B43F5CB5741E}"/>
              </a:ext>
            </a:extLst>
          </p:cNvPr>
          <p:cNvSpPr txBox="1"/>
          <p:nvPr/>
        </p:nvSpPr>
        <p:spPr>
          <a:xfrm>
            <a:off x="2298349" y="107212"/>
            <a:ext cx="7429499" cy="300436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Multiplication and Division: The 3, 6 and 9 Times Tables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ECA47C-618B-413B-B782-7A1068323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344283"/>
              </p:ext>
            </p:extLst>
          </p:nvPr>
        </p:nvGraphicFramePr>
        <p:xfrm>
          <a:off x="8011766" y="450846"/>
          <a:ext cx="3626624" cy="59372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9110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10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</a:t>
                      </a: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boxes.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Each box contains </a:t>
                      </a: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6 </a:t>
                      </a: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eggs.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</a:t>
                      </a: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24</a:t>
                      </a: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eggs in total.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 x 6 = 24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4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9 x 7 = 63        63 ÷ 7 = 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 x 9 = 63        63 ÷ 9 = 7</a:t>
                      </a: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78380718"/>
                  </a:ext>
                </a:extLst>
              </a:tr>
              <a:tr h="2292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Circle multiples of 3 in red.</a:t>
                      </a:r>
                      <a:b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Circle multiples of 6 in green.</a:t>
                      </a:r>
                      <a:b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Circle multiples of 9 in blue.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1526601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813C9A6-95C0-41A6-BF47-05C07A352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166122"/>
              </p:ext>
            </p:extLst>
          </p:nvPr>
        </p:nvGraphicFramePr>
        <p:xfrm>
          <a:off x="691101" y="450846"/>
          <a:ext cx="3462591" cy="5912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5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36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7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Array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x 4 = 36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x 5 =30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 square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5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can be divided by another number, leaving no remainders.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242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Times table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list of multiples of a number.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09273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68F383-1AB5-4717-ABB3-B9A53F26B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337873"/>
              </p:ext>
            </p:extLst>
          </p:nvPr>
        </p:nvGraphicFramePr>
        <p:xfrm>
          <a:off x="4267203" y="463559"/>
          <a:ext cx="3665440" cy="33882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992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1417983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  <a:gridCol w="1147530">
                  <a:extLst>
                    <a:ext uri="{9D8B030D-6E8A-4147-A177-3AD203B41FA5}">
                      <a16:colId xmlns:a16="http://schemas.microsoft.com/office/drawing/2014/main" val="2454644066"/>
                    </a:ext>
                  </a:extLst>
                </a:gridCol>
              </a:tblGrid>
              <a:tr h="30506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3 times tables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6 times tables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9 times tables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2632628"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BAEE88D3-38B2-431B-A0AF-3C9ABEA3D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582" y="955448"/>
            <a:ext cx="1231243" cy="59147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C1854E0-432A-48E1-B5EA-3EBBB62F5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635" y="1738231"/>
            <a:ext cx="822565" cy="71604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9DEBED9-99EF-4D08-A8C6-3BD4A4D97E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719" y="2636396"/>
            <a:ext cx="2065368" cy="208137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9718FBF-9FB8-40BB-BF86-DB76359284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9703" y="1259276"/>
            <a:ext cx="963819" cy="241781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A207E30-05DF-47D1-BD8A-3411FB82F9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0171" y="1244485"/>
            <a:ext cx="945116" cy="24326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2ED26EB-9110-4ACF-9727-277FA77A3C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7265" y="1259275"/>
            <a:ext cx="995154" cy="2432600"/>
          </a:xfrm>
          <a:prstGeom prst="rect">
            <a:avLst/>
          </a:prstGeom>
        </p:spPr>
      </p:pic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58EEE24-EEC0-400B-8458-DBA2660E3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368923"/>
              </p:ext>
            </p:extLst>
          </p:nvPr>
        </p:nvGraphicFramePr>
        <p:xfrm>
          <a:off x="4267203" y="5043777"/>
          <a:ext cx="3642109" cy="1326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0212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Fact Families:</a:t>
                      </a:r>
                      <a:b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 x 8 = 24       24 ÷ 8 =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 x 3 = 24       24 ÷ 3 = 8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EC4E0AB3-4AC3-4C8F-B464-744169F789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44248" y="839882"/>
            <a:ext cx="3303744" cy="73184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E7EDC7A-D7AA-4A3E-883A-D3D08459A8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76564" y="2673083"/>
            <a:ext cx="2150962" cy="73385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D86F5A6C-ACFC-4587-A76E-72F2EE0D621B}"/>
              </a:ext>
            </a:extLst>
          </p:cNvPr>
          <p:cNvSpPr txBox="1"/>
          <p:nvPr/>
        </p:nvSpPr>
        <p:spPr>
          <a:xfrm>
            <a:off x="8848724" y="3043456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F91B4B-7A01-4A0A-9FB9-D36C99EBC477}"/>
              </a:ext>
            </a:extLst>
          </p:cNvPr>
          <p:cNvSpPr txBox="1"/>
          <p:nvPr/>
        </p:nvSpPr>
        <p:spPr>
          <a:xfrm>
            <a:off x="9295410" y="3043454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7F7B9BB-32D9-4B81-A572-9BC10F443DB4}"/>
              </a:ext>
            </a:extLst>
          </p:cNvPr>
          <p:cNvSpPr txBox="1"/>
          <p:nvPr/>
        </p:nvSpPr>
        <p:spPr>
          <a:xfrm>
            <a:off x="9519230" y="3043455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0D25BB-DACF-4229-8EEF-3427BB31AE86}"/>
              </a:ext>
            </a:extLst>
          </p:cNvPr>
          <p:cNvSpPr txBox="1"/>
          <p:nvPr/>
        </p:nvSpPr>
        <p:spPr>
          <a:xfrm>
            <a:off x="9742298" y="3043455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73BF21C-ECD4-44F2-9CC1-A5972A793577}"/>
              </a:ext>
            </a:extLst>
          </p:cNvPr>
          <p:cNvSpPr txBox="1"/>
          <p:nvPr/>
        </p:nvSpPr>
        <p:spPr>
          <a:xfrm>
            <a:off x="9982576" y="3043456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92CD1D-B851-46DB-9C0B-FD5F36272042}"/>
              </a:ext>
            </a:extLst>
          </p:cNvPr>
          <p:cNvSpPr txBox="1"/>
          <p:nvPr/>
        </p:nvSpPr>
        <p:spPr>
          <a:xfrm>
            <a:off x="10203113" y="3045945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340D864-65B6-42E2-B7BE-338215E0C590}"/>
              </a:ext>
            </a:extLst>
          </p:cNvPr>
          <p:cNvSpPr txBox="1"/>
          <p:nvPr/>
        </p:nvSpPr>
        <p:spPr>
          <a:xfrm>
            <a:off x="10423650" y="3043456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715647B-91E8-4BCB-A2E5-A71A424D258C}"/>
              </a:ext>
            </a:extLst>
          </p:cNvPr>
          <p:cNvSpPr txBox="1"/>
          <p:nvPr/>
        </p:nvSpPr>
        <p:spPr>
          <a:xfrm>
            <a:off x="10644187" y="3043456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8B6B223-9B95-4EFA-9EC0-3D096C3C9489}"/>
              </a:ext>
            </a:extLst>
          </p:cNvPr>
          <p:cNvSpPr txBox="1"/>
          <p:nvPr/>
        </p:nvSpPr>
        <p:spPr>
          <a:xfrm>
            <a:off x="9079902" y="3043453"/>
            <a:ext cx="180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CW Cursive Writing 1" panose="03050602040000000000" pitchFamily="66" charset="0"/>
              </a:rPr>
              <a:t>7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E14EC28-A5D0-4C2E-8258-69635A19054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90254" y="4586113"/>
            <a:ext cx="1760295" cy="1779325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C468B7E2-1173-47A6-B346-E8DA51D31BC4}"/>
              </a:ext>
            </a:extLst>
          </p:cNvPr>
          <p:cNvSpPr/>
          <p:nvPr/>
        </p:nvSpPr>
        <p:spPr>
          <a:xfrm>
            <a:off x="9385898" y="4648200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FD5D673-78BE-4615-AE28-11E604493897}"/>
              </a:ext>
            </a:extLst>
          </p:cNvPr>
          <p:cNvSpPr/>
          <p:nvPr/>
        </p:nvSpPr>
        <p:spPr>
          <a:xfrm>
            <a:off x="9896484" y="4641574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75C5051-5A20-455A-86B4-74B3B33FC815}"/>
              </a:ext>
            </a:extLst>
          </p:cNvPr>
          <p:cNvSpPr/>
          <p:nvPr/>
        </p:nvSpPr>
        <p:spPr>
          <a:xfrm>
            <a:off x="10380806" y="4641574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DC70499-7F23-4308-8704-DADE12FC7E89}"/>
              </a:ext>
            </a:extLst>
          </p:cNvPr>
          <p:cNvSpPr/>
          <p:nvPr/>
        </p:nvSpPr>
        <p:spPr>
          <a:xfrm>
            <a:off x="9228744" y="4827172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5B6B23F-A516-4A40-8F32-D1BFAA50A4AE}"/>
              </a:ext>
            </a:extLst>
          </p:cNvPr>
          <p:cNvSpPr/>
          <p:nvPr/>
        </p:nvSpPr>
        <p:spPr>
          <a:xfrm>
            <a:off x="10215707" y="4821320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BECC9C8-A7BE-43E8-B2DF-58C879456D6F}"/>
              </a:ext>
            </a:extLst>
          </p:cNvPr>
          <p:cNvSpPr/>
          <p:nvPr/>
        </p:nvSpPr>
        <p:spPr>
          <a:xfrm>
            <a:off x="9057197" y="498786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CE16950-BD1F-4F1E-A1E8-F13EE277B1BE}"/>
              </a:ext>
            </a:extLst>
          </p:cNvPr>
          <p:cNvSpPr/>
          <p:nvPr/>
        </p:nvSpPr>
        <p:spPr>
          <a:xfrm>
            <a:off x="9557358" y="4975795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99101AD-1EC9-4D3E-A79E-21C1B2782B4A}"/>
              </a:ext>
            </a:extLst>
          </p:cNvPr>
          <p:cNvSpPr/>
          <p:nvPr/>
        </p:nvSpPr>
        <p:spPr>
          <a:xfrm>
            <a:off x="10043381" y="4975795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09D2857-1369-4CC2-97E5-1BC22B6A0C12}"/>
              </a:ext>
            </a:extLst>
          </p:cNvPr>
          <p:cNvSpPr/>
          <p:nvPr/>
        </p:nvSpPr>
        <p:spPr>
          <a:xfrm>
            <a:off x="9713811" y="4811519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790F0B0-D7F5-4E12-8EA4-6B03D756A3A4}"/>
              </a:ext>
            </a:extLst>
          </p:cNvPr>
          <p:cNvSpPr/>
          <p:nvPr/>
        </p:nvSpPr>
        <p:spPr>
          <a:xfrm>
            <a:off x="9390804" y="514026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6F60AF6-5F7D-447A-B688-B7035C83E168}"/>
              </a:ext>
            </a:extLst>
          </p:cNvPr>
          <p:cNvSpPr/>
          <p:nvPr/>
        </p:nvSpPr>
        <p:spPr>
          <a:xfrm>
            <a:off x="10543542" y="498786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AB7FF4E-69E5-432C-9C39-2D463DC1C466}"/>
              </a:ext>
            </a:extLst>
          </p:cNvPr>
          <p:cNvSpPr/>
          <p:nvPr/>
        </p:nvSpPr>
        <p:spPr>
          <a:xfrm>
            <a:off x="9228744" y="5323375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21E2780-135C-4C23-9F17-AD555B86415A}"/>
              </a:ext>
            </a:extLst>
          </p:cNvPr>
          <p:cNvSpPr/>
          <p:nvPr/>
        </p:nvSpPr>
        <p:spPr>
          <a:xfrm>
            <a:off x="9896347" y="5160861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7A64BEC-9784-428A-BF61-9C8F60E6F3B7}"/>
              </a:ext>
            </a:extLst>
          </p:cNvPr>
          <p:cNvSpPr/>
          <p:nvPr/>
        </p:nvSpPr>
        <p:spPr>
          <a:xfrm>
            <a:off x="10383725" y="514026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6FFCCDF-78C7-49D0-9222-C1D72E7ABC36}"/>
              </a:ext>
            </a:extLst>
          </p:cNvPr>
          <p:cNvSpPr/>
          <p:nvPr/>
        </p:nvSpPr>
        <p:spPr>
          <a:xfrm>
            <a:off x="10210681" y="5811619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6E94E03-0838-4F39-8F94-C51D553F0542}"/>
              </a:ext>
            </a:extLst>
          </p:cNvPr>
          <p:cNvSpPr/>
          <p:nvPr/>
        </p:nvSpPr>
        <p:spPr>
          <a:xfrm>
            <a:off x="9055860" y="5976995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38E7320-833C-47DB-B3CF-0222926F8EF7}"/>
              </a:ext>
            </a:extLst>
          </p:cNvPr>
          <p:cNvSpPr/>
          <p:nvPr/>
        </p:nvSpPr>
        <p:spPr>
          <a:xfrm>
            <a:off x="9727848" y="579782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B899891-C192-464C-A213-BA56033FA73E}"/>
              </a:ext>
            </a:extLst>
          </p:cNvPr>
          <p:cNvSpPr/>
          <p:nvPr/>
        </p:nvSpPr>
        <p:spPr>
          <a:xfrm>
            <a:off x="9231346" y="579782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3308C03-80BF-451E-A7B3-CC9F6C7BB74F}"/>
              </a:ext>
            </a:extLst>
          </p:cNvPr>
          <p:cNvSpPr/>
          <p:nvPr/>
        </p:nvSpPr>
        <p:spPr>
          <a:xfrm>
            <a:off x="10386032" y="564542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20E0BCA-47ED-4978-B84B-CD59B9994B0A}"/>
              </a:ext>
            </a:extLst>
          </p:cNvPr>
          <p:cNvSpPr/>
          <p:nvPr/>
        </p:nvSpPr>
        <p:spPr>
          <a:xfrm>
            <a:off x="9896484" y="564542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5C00627-E5AC-4CA1-BCD7-B10E2C856669}"/>
              </a:ext>
            </a:extLst>
          </p:cNvPr>
          <p:cNvSpPr/>
          <p:nvPr/>
        </p:nvSpPr>
        <p:spPr>
          <a:xfrm>
            <a:off x="9387332" y="5638800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6A855CA-1C34-409C-A9FE-986DEAED16D6}"/>
              </a:ext>
            </a:extLst>
          </p:cNvPr>
          <p:cNvSpPr/>
          <p:nvPr/>
        </p:nvSpPr>
        <p:spPr>
          <a:xfrm>
            <a:off x="10552235" y="5475775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AEBF2F9-828E-4F92-AC48-A6EB10983B3F}"/>
              </a:ext>
            </a:extLst>
          </p:cNvPr>
          <p:cNvSpPr/>
          <p:nvPr/>
        </p:nvSpPr>
        <p:spPr>
          <a:xfrm>
            <a:off x="9385898" y="6137334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DCE0351-1055-4F34-A55A-79CA5140A399}"/>
              </a:ext>
            </a:extLst>
          </p:cNvPr>
          <p:cNvSpPr/>
          <p:nvPr/>
        </p:nvSpPr>
        <p:spPr>
          <a:xfrm>
            <a:off x="9879177" y="6139081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80656992-F629-4F1B-A131-134584D0A021}"/>
              </a:ext>
            </a:extLst>
          </p:cNvPr>
          <p:cNvSpPr/>
          <p:nvPr/>
        </p:nvSpPr>
        <p:spPr>
          <a:xfrm>
            <a:off x="10043381" y="5971836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376857B-D784-4B8F-B273-84FDDD8ED91F}"/>
              </a:ext>
            </a:extLst>
          </p:cNvPr>
          <p:cNvSpPr/>
          <p:nvPr/>
        </p:nvSpPr>
        <p:spPr>
          <a:xfrm>
            <a:off x="10372456" y="6147170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3B0537B-C75F-48FB-AF01-E4FF4A67CE15}"/>
              </a:ext>
            </a:extLst>
          </p:cNvPr>
          <p:cNvSpPr/>
          <p:nvPr/>
        </p:nvSpPr>
        <p:spPr>
          <a:xfrm>
            <a:off x="9549139" y="5981102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E4451C1F-02D8-45FC-B065-3940AFE92F09}"/>
              </a:ext>
            </a:extLst>
          </p:cNvPr>
          <p:cNvSpPr/>
          <p:nvPr/>
        </p:nvSpPr>
        <p:spPr>
          <a:xfrm>
            <a:off x="10554987" y="5981102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38AE049-9B0A-46EE-A93D-0024B01767FF}"/>
              </a:ext>
            </a:extLst>
          </p:cNvPr>
          <p:cNvSpPr/>
          <p:nvPr/>
        </p:nvSpPr>
        <p:spPr>
          <a:xfrm>
            <a:off x="9723454" y="5306414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4257A15-CFFD-496B-B074-E2853C690E5D}"/>
              </a:ext>
            </a:extLst>
          </p:cNvPr>
          <p:cNvSpPr/>
          <p:nvPr/>
        </p:nvSpPr>
        <p:spPr>
          <a:xfrm>
            <a:off x="10218164" y="5320141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FDC38C2-2CCF-41F1-BD40-A02C65420661}"/>
              </a:ext>
            </a:extLst>
          </p:cNvPr>
          <p:cNvSpPr/>
          <p:nvPr/>
        </p:nvSpPr>
        <p:spPr>
          <a:xfrm>
            <a:off x="9055860" y="5480741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D130AB3C-488D-4DE6-AF7F-45CC23538584}"/>
              </a:ext>
            </a:extLst>
          </p:cNvPr>
          <p:cNvSpPr/>
          <p:nvPr/>
        </p:nvSpPr>
        <p:spPr>
          <a:xfrm>
            <a:off x="9552076" y="5480741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9B59328-5622-48B5-A3EE-4D3167C9F222}"/>
              </a:ext>
            </a:extLst>
          </p:cNvPr>
          <p:cNvSpPr/>
          <p:nvPr/>
        </p:nvSpPr>
        <p:spPr>
          <a:xfrm>
            <a:off x="10043381" y="5486400"/>
            <a:ext cx="133332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FE02F421-4BF2-4E00-A9E7-941EB4D59409}"/>
              </a:ext>
            </a:extLst>
          </p:cNvPr>
          <p:cNvSpPr/>
          <p:nvPr/>
        </p:nvSpPr>
        <p:spPr>
          <a:xfrm>
            <a:off x="9914931" y="4683227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C315DCDF-8492-4F8B-940D-2859071B89E4}"/>
              </a:ext>
            </a:extLst>
          </p:cNvPr>
          <p:cNvSpPr/>
          <p:nvPr/>
        </p:nvSpPr>
        <p:spPr>
          <a:xfrm>
            <a:off x="9246461" y="4843177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B8EBC8D-7000-4A30-B917-F830347BF035}"/>
              </a:ext>
            </a:extLst>
          </p:cNvPr>
          <p:cNvSpPr/>
          <p:nvPr/>
        </p:nvSpPr>
        <p:spPr>
          <a:xfrm>
            <a:off x="10224949" y="4848278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EDE84DBC-5E79-44C7-AF15-78DDB21BB0A8}"/>
              </a:ext>
            </a:extLst>
          </p:cNvPr>
          <p:cNvSpPr/>
          <p:nvPr/>
        </p:nvSpPr>
        <p:spPr>
          <a:xfrm>
            <a:off x="9577701" y="5007545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DFAD0F5-7B3C-46EE-B53B-7AD4A391C1A0}"/>
              </a:ext>
            </a:extLst>
          </p:cNvPr>
          <p:cNvSpPr/>
          <p:nvPr/>
        </p:nvSpPr>
        <p:spPr>
          <a:xfrm>
            <a:off x="10561381" y="5014824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29FB6E01-E610-4D7D-AD5C-5D142AFA3E0E}"/>
              </a:ext>
            </a:extLst>
          </p:cNvPr>
          <p:cNvSpPr/>
          <p:nvPr/>
        </p:nvSpPr>
        <p:spPr>
          <a:xfrm>
            <a:off x="9909112" y="5185291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135ADC93-F85A-4C48-99ED-DFD59DEA5037}"/>
              </a:ext>
            </a:extLst>
          </p:cNvPr>
          <p:cNvSpPr/>
          <p:nvPr/>
        </p:nvSpPr>
        <p:spPr>
          <a:xfrm>
            <a:off x="9246461" y="5341455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E1E47314-C58F-410B-A684-CEF12448E845}"/>
              </a:ext>
            </a:extLst>
          </p:cNvPr>
          <p:cNvSpPr/>
          <p:nvPr/>
        </p:nvSpPr>
        <p:spPr>
          <a:xfrm>
            <a:off x="10232947" y="5349880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EB2A4255-C7F6-4989-97E6-E51B9996031C}"/>
              </a:ext>
            </a:extLst>
          </p:cNvPr>
          <p:cNvSpPr/>
          <p:nvPr/>
        </p:nvSpPr>
        <p:spPr>
          <a:xfrm>
            <a:off x="9573180" y="5508216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823E4023-3A2C-48CF-BF24-72853F5A091F}"/>
              </a:ext>
            </a:extLst>
          </p:cNvPr>
          <p:cNvSpPr/>
          <p:nvPr/>
        </p:nvSpPr>
        <p:spPr>
          <a:xfrm>
            <a:off x="10569475" y="5502733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FB0942E-BA1D-4C92-9A1B-34900DB1D670}"/>
              </a:ext>
            </a:extLst>
          </p:cNvPr>
          <p:cNvSpPr/>
          <p:nvPr/>
        </p:nvSpPr>
        <p:spPr>
          <a:xfrm>
            <a:off x="9909111" y="5665758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8E9FA16F-AAC9-4C2B-960B-47ACDF337A45}"/>
              </a:ext>
            </a:extLst>
          </p:cNvPr>
          <p:cNvSpPr/>
          <p:nvPr/>
        </p:nvSpPr>
        <p:spPr>
          <a:xfrm>
            <a:off x="9245984" y="5823814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B5F82E6-465E-4DE3-9162-449142FEE6A6}"/>
              </a:ext>
            </a:extLst>
          </p:cNvPr>
          <p:cNvSpPr/>
          <p:nvPr/>
        </p:nvSpPr>
        <p:spPr>
          <a:xfrm>
            <a:off x="10232946" y="5838589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7FFB1A11-DEDD-4257-A4A2-A24E0B4E8205}"/>
              </a:ext>
            </a:extLst>
          </p:cNvPr>
          <p:cNvSpPr/>
          <p:nvPr/>
        </p:nvSpPr>
        <p:spPr>
          <a:xfrm>
            <a:off x="9571765" y="6009051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63C8F874-A3F6-454D-962C-859C5D778B7E}"/>
              </a:ext>
            </a:extLst>
          </p:cNvPr>
          <p:cNvSpPr/>
          <p:nvPr/>
        </p:nvSpPr>
        <p:spPr>
          <a:xfrm>
            <a:off x="10569474" y="6002970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DCC5EB4-57DF-4E07-B20C-F7EDE8F8668D}"/>
              </a:ext>
            </a:extLst>
          </p:cNvPr>
          <p:cNvSpPr/>
          <p:nvPr/>
        </p:nvSpPr>
        <p:spPr>
          <a:xfrm>
            <a:off x="9905493" y="6163511"/>
            <a:ext cx="98851" cy="984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4300E5C6-FA0B-4433-8FE8-A562D3697C02}"/>
              </a:ext>
            </a:extLst>
          </p:cNvPr>
          <p:cNvSpPr/>
          <p:nvPr/>
        </p:nvSpPr>
        <p:spPr>
          <a:xfrm>
            <a:off x="10347489" y="4631875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66AF97A2-B09E-4B56-81E6-9E431DB9A828}"/>
              </a:ext>
            </a:extLst>
          </p:cNvPr>
          <p:cNvSpPr/>
          <p:nvPr/>
        </p:nvSpPr>
        <p:spPr>
          <a:xfrm>
            <a:off x="9521301" y="5463393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A6DADACA-BBDC-4E59-85B8-148D13FF3495}"/>
              </a:ext>
            </a:extLst>
          </p:cNvPr>
          <p:cNvSpPr/>
          <p:nvPr/>
        </p:nvSpPr>
        <p:spPr>
          <a:xfrm>
            <a:off x="9679791" y="5299061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3611F973-945B-4D1B-8962-9AF051E5B0F9}"/>
              </a:ext>
            </a:extLst>
          </p:cNvPr>
          <p:cNvSpPr/>
          <p:nvPr/>
        </p:nvSpPr>
        <p:spPr>
          <a:xfrm>
            <a:off x="9852807" y="5140267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05510FC8-7D32-4E08-A2D0-059C8031A7D7}"/>
              </a:ext>
            </a:extLst>
          </p:cNvPr>
          <p:cNvSpPr/>
          <p:nvPr/>
        </p:nvSpPr>
        <p:spPr>
          <a:xfrm>
            <a:off x="10004344" y="4969792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BF9E1531-794D-4DDF-B9A0-8E075AAA75FD}"/>
              </a:ext>
            </a:extLst>
          </p:cNvPr>
          <p:cNvSpPr/>
          <p:nvPr/>
        </p:nvSpPr>
        <p:spPr>
          <a:xfrm>
            <a:off x="10181735" y="4790922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AFB88FC9-81C7-44DE-8EC0-7F46DA908302}"/>
              </a:ext>
            </a:extLst>
          </p:cNvPr>
          <p:cNvSpPr/>
          <p:nvPr/>
        </p:nvSpPr>
        <p:spPr>
          <a:xfrm>
            <a:off x="9020358" y="5950290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721FD3A5-3DFB-43BE-A505-DBA5828BDA98}"/>
              </a:ext>
            </a:extLst>
          </p:cNvPr>
          <p:cNvSpPr/>
          <p:nvPr/>
        </p:nvSpPr>
        <p:spPr>
          <a:xfrm>
            <a:off x="9191243" y="5787501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261F17E5-6642-416F-8C2F-2CCC42344AB2}"/>
              </a:ext>
            </a:extLst>
          </p:cNvPr>
          <p:cNvSpPr/>
          <p:nvPr/>
        </p:nvSpPr>
        <p:spPr>
          <a:xfrm>
            <a:off x="9349416" y="5617753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D1811B8E-7493-4B78-898D-A1FD52669FF4}"/>
              </a:ext>
            </a:extLst>
          </p:cNvPr>
          <p:cNvSpPr/>
          <p:nvPr/>
        </p:nvSpPr>
        <p:spPr>
          <a:xfrm>
            <a:off x="10517447" y="5950226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9F6A662-8401-4C57-A17E-5763AA3CF4FC}"/>
              </a:ext>
            </a:extLst>
          </p:cNvPr>
          <p:cNvSpPr/>
          <p:nvPr/>
        </p:nvSpPr>
        <p:spPr>
          <a:xfrm>
            <a:off x="10340526" y="6124236"/>
            <a:ext cx="213892" cy="2011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3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8D79F87-CA03-4DD1-BE31-C03F17CE92DF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2EE286-936F-47AB-84C8-E03D2AE97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194136"/>
              </p:ext>
            </p:extLst>
          </p:nvPr>
        </p:nvGraphicFramePr>
        <p:xfrm>
          <a:off x="4267203" y="3907739"/>
          <a:ext cx="3625958" cy="7175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5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96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97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400" b="0" dirty="0">
                          <a:latin typeface="CCW Cursive Writing 1" panose="03050602040000000000" pitchFamily="66" charset="0"/>
                        </a:rPr>
                        <a:t>This is new learning.</a:t>
                      </a:r>
                      <a:endParaRPr lang="en-GB" altLang="en-GB" sz="14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42256315"/>
                  </a:ext>
                </a:extLst>
              </a:tr>
            </a:tbl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B1E09679-8264-4ACD-9119-339FE57ACD6C}"/>
              </a:ext>
            </a:extLst>
          </p:cNvPr>
          <p:cNvSpPr txBox="1"/>
          <p:nvPr/>
        </p:nvSpPr>
        <p:spPr>
          <a:xfrm>
            <a:off x="2298349" y="107212"/>
            <a:ext cx="7429499" cy="300436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Multiplication and Division: The 7, 11 and 12 Times Tables.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493B0C-1A29-4B31-AFF6-5015AC763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15667"/>
              </p:ext>
            </p:extLst>
          </p:nvPr>
        </p:nvGraphicFramePr>
        <p:xfrm>
          <a:off x="8038733" y="472904"/>
          <a:ext cx="3626624" cy="58970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616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77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Match the calculations to their inverse operations: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92236498"/>
                  </a:ext>
                </a:extLst>
              </a:tr>
              <a:tr h="19579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Write &gt; &lt; or = to make these statements correct: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8109382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325155A-ED18-4D27-ACEF-E91BF15BB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690946"/>
              </p:ext>
            </p:extLst>
          </p:nvPr>
        </p:nvGraphicFramePr>
        <p:xfrm>
          <a:off x="731826" y="472904"/>
          <a:ext cx="3462591" cy="5912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5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36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7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Array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x 4 = 36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x 5 =30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 square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5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can be divided by another number, leaving no remainders.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242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Times table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list of multiples of a number.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09273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2DD28DA-996A-4773-AF62-8BC1E6405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617751"/>
              </p:ext>
            </p:extLst>
          </p:nvPr>
        </p:nvGraphicFramePr>
        <p:xfrm>
          <a:off x="4267203" y="463559"/>
          <a:ext cx="3665440" cy="33882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992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1417983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  <a:gridCol w="1147530">
                  <a:extLst>
                    <a:ext uri="{9D8B030D-6E8A-4147-A177-3AD203B41FA5}">
                      <a16:colId xmlns:a16="http://schemas.microsoft.com/office/drawing/2014/main" val="2454644066"/>
                    </a:ext>
                  </a:extLst>
                </a:gridCol>
              </a:tblGrid>
              <a:tr h="30506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7 times tables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11 times tables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12 times tables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2632628"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6AC292B4-2FE3-419A-946A-30185758C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582" y="955448"/>
            <a:ext cx="1231243" cy="5914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1966CE-CB0E-4A93-B74A-07DB418BE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635" y="1738231"/>
            <a:ext cx="822565" cy="7160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146BFD-3E6E-42C6-A6BF-0F9F52DBB8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719" y="2636396"/>
            <a:ext cx="2065368" cy="2081378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8C91AD5-926E-4E91-B915-8E13E4C7A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930989"/>
              </p:ext>
            </p:extLst>
          </p:nvPr>
        </p:nvGraphicFramePr>
        <p:xfrm>
          <a:off x="4267203" y="4680733"/>
          <a:ext cx="3642109" cy="16892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576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1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Fact Families:</a:t>
                      </a:r>
                      <a:b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 x 11 = 77           77 ÷ 11 =7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11 x 7 = 77           77 ÷ 7 = 11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9" name="Picture 88">
            <a:extLst>
              <a:ext uri="{FF2B5EF4-FFF2-40B4-BE49-F238E27FC236}">
                <a16:creationId xmlns:a16="http://schemas.microsoft.com/office/drawing/2014/main" id="{FC8A80D4-357A-42EC-9E1E-4266B3B11F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5238" y="1279464"/>
            <a:ext cx="956926" cy="2433663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24D4C98-E5B9-4BDB-8D2D-39286DD3AF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44619" y="1292464"/>
            <a:ext cx="958485" cy="2420663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A1A93426-3F60-4CA4-BB88-FB5B3EFD4C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88461" y="1292464"/>
            <a:ext cx="951714" cy="2420663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836F069F-4B8C-4D2F-A176-2A259197BF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40842" y="1347418"/>
            <a:ext cx="3432928" cy="1725982"/>
          </a:xfrm>
          <a:prstGeom prst="rect">
            <a:avLst/>
          </a:prstGeom>
        </p:spPr>
      </p:pic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70E3BDC-6EC7-4A83-ABC2-E13F09CD6CCF}"/>
              </a:ext>
            </a:extLst>
          </p:cNvPr>
          <p:cNvCxnSpPr/>
          <p:nvPr/>
        </p:nvCxnSpPr>
        <p:spPr>
          <a:xfrm>
            <a:off x="9169400" y="1612900"/>
            <a:ext cx="1358900" cy="1174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C9C461B4-CDA5-45AC-966C-F5859FE0DE6E}"/>
              </a:ext>
            </a:extLst>
          </p:cNvPr>
          <p:cNvCxnSpPr/>
          <p:nvPr/>
        </p:nvCxnSpPr>
        <p:spPr>
          <a:xfrm>
            <a:off x="9146480" y="2006600"/>
            <a:ext cx="1419920" cy="447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06353F23-3718-4F40-9BFF-F1002746BCF6}"/>
              </a:ext>
            </a:extLst>
          </p:cNvPr>
          <p:cNvCxnSpPr/>
          <p:nvPr/>
        </p:nvCxnSpPr>
        <p:spPr>
          <a:xfrm flipV="1">
            <a:off x="9146480" y="2032000"/>
            <a:ext cx="1381820" cy="422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1F0A0FE-C45F-4A50-AA85-E2C91B33DF12}"/>
              </a:ext>
            </a:extLst>
          </p:cNvPr>
          <p:cNvCxnSpPr/>
          <p:nvPr/>
        </p:nvCxnSpPr>
        <p:spPr>
          <a:xfrm flipV="1">
            <a:off x="9146480" y="1612900"/>
            <a:ext cx="1419920" cy="1235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100">
            <a:extLst>
              <a:ext uri="{FF2B5EF4-FFF2-40B4-BE49-F238E27FC236}">
                <a16:creationId xmlns:a16="http://schemas.microsoft.com/office/drawing/2014/main" id="{5FA7217D-DAD8-40E7-ADFA-FF9E33E8CC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48399" y="3549367"/>
            <a:ext cx="1463350" cy="716743"/>
          </a:xfrm>
          <a:prstGeom prst="rect">
            <a:avLst/>
          </a:prstGeom>
        </p:spPr>
      </p:pic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A254ACD-BAF4-4050-9FFC-2A27FB2153EF}"/>
              </a:ext>
            </a:extLst>
          </p:cNvPr>
          <p:cNvCxnSpPr/>
          <p:nvPr/>
        </p:nvCxnSpPr>
        <p:spPr>
          <a:xfrm>
            <a:off x="9727848" y="3677085"/>
            <a:ext cx="4944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F75CEC0-6CEE-4E4E-AEBF-F0313416B39D}"/>
              </a:ext>
            </a:extLst>
          </p:cNvPr>
          <p:cNvSpPr txBox="1"/>
          <p:nvPr/>
        </p:nvSpPr>
        <p:spPr>
          <a:xfrm>
            <a:off x="10214602" y="3559238"/>
            <a:ext cx="15151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CW Cursive Writing 1" panose="03050602040000000000" pitchFamily="66" charset="0"/>
              </a:rPr>
              <a:t>11 x 3 = 33</a:t>
            </a:r>
            <a:endParaRPr lang="en-GB" sz="1400" dirty="0">
              <a:latin typeface="CCW Cursive Writing 1" panose="03050602040000000000" pitchFamily="66" charset="0"/>
            </a:endParaRPr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AD4AAED8-E7B4-4C37-BC5E-9D2BD3F0F1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86223" y="4944881"/>
            <a:ext cx="3496414" cy="989425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EEF86F6C-C7E6-4730-B27D-FFC8423C5A76}"/>
              </a:ext>
            </a:extLst>
          </p:cNvPr>
          <p:cNvSpPr txBox="1"/>
          <p:nvPr/>
        </p:nvSpPr>
        <p:spPr>
          <a:xfrm>
            <a:off x="8665352" y="5077693"/>
            <a:ext cx="295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CW Cursive Writing 1" panose="03050602040000000000" pitchFamily="66" charset="0"/>
              </a:rPr>
              <a:t>&lt;</a:t>
            </a:r>
            <a:endParaRPr lang="en-GB" sz="1400" dirty="0">
              <a:latin typeface="CCW Cursive Writing 1" panose="03050602040000000000" pitchFamily="66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C7BEA39-6ED0-4A2F-8C31-A620F542AFC8}"/>
              </a:ext>
            </a:extLst>
          </p:cNvPr>
          <p:cNvSpPr txBox="1"/>
          <p:nvPr/>
        </p:nvSpPr>
        <p:spPr>
          <a:xfrm>
            <a:off x="10619740" y="5077692"/>
            <a:ext cx="295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CW Cursive Writing 1" panose="03050602040000000000" pitchFamily="66" charset="0"/>
              </a:rPr>
              <a:t>=</a:t>
            </a:r>
            <a:endParaRPr lang="en-GB" sz="1400" dirty="0">
              <a:latin typeface="CCW Cursive Writing 1" panose="03050602040000000000" pitchFamily="66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78CEAA5-20A5-4A13-A32B-F290AB8115E8}"/>
              </a:ext>
            </a:extLst>
          </p:cNvPr>
          <p:cNvSpPr txBox="1"/>
          <p:nvPr/>
        </p:nvSpPr>
        <p:spPr>
          <a:xfrm>
            <a:off x="8665352" y="5551878"/>
            <a:ext cx="295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CW Cursive Writing 1" panose="03050602040000000000" pitchFamily="66" charset="0"/>
              </a:rPr>
              <a:t>=</a:t>
            </a:r>
            <a:endParaRPr lang="en-GB" sz="1400" dirty="0">
              <a:latin typeface="CCW Cursive Writing 1" panose="03050602040000000000" pitchFamily="66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B5D2565-AB13-4CE5-9178-C8A7EB7E2C5E}"/>
              </a:ext>
            </a:extLst>
          </p:cNvPr>
          <p:cNvSpPr txBox="1"/>
          <p:nvPr/>
        </p:nvSpPr>
        <p:spPr>
          <a:xfrm>
            <a:off x="10619740" y="5551878"/>
            <a:ext cx="295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CW Cursive Writing 1" panose="03050602040000000000" pitchFamily="66" charset="0"/>
              </a:rPr>
              <a:t>&lt;</a:t>
            </a:r>
            <a:endParaRPr lang="en-GB" sz="1400" dirty="0"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930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788B9F-1E8A-484E-A0E3-8B05C3D8CD02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AE2474-A865-4FA1-92E0-7100113D6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317317"/>
              </p:ext>
            </p:extLst>
          </p:nvPr>
        </p:nvGraphicFramePr>
        <p:xfrm>
          <a:off x="731826" y="4172606"/>
          <a:ext cx="3462591" cy="21973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8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420">
                  <a:extLst>
                    <a:ext uri="{9D8B030D-6E8A-4147-A177-3AD203B41FA5}">
                      <a16:colId xmlns:a16="http://schemas.microsoft.com/office/drawing/2014/main" val="3179909377"/>
                    </a:ext>
                  </a:extLst>
                </a:gridCol>
                <a:gridCol w="1154197">
                  <a:extLst>
                    <a:ext uri="{9D8B030D-6E8A-4147-A177-3AD203B41FA5}">
                      <a16:colId xmlns:a16="http://schemas.microsoft.com/office/drawing/2014/main" val="4056337320"/>
                    </a:ext>
                  </a:extLst>
                </a:gridCol>
              </a:tblGrid>
              <a:tr h="312414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490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Number: Multiplication and Division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  <a:p>
                      <a:pPr algn="l"/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2, 5, 10, 3, 4 and 8 times tables.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854288867"/>
                  </a:ext>
                </a:extLst>
              </a:tr>
              <a:tr h="942490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4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Number: Multiplication and Division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3, 6, 9, 7, 11 and 12 times tables.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42256315"/>
                  </a:ext>
                </a:extLst>
              </a:tr>
            </a:tbl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CD969775-675F-43AE-A763-37B32A443207}"/>
              </a:ext>
            </a:extLst>
          </p:cNvPr>
          <p:cNvSpPr txBox="1"/>
          <p:nvPr/>
        </p:nvSpPr>
        <p:spPr>
          <a:xfrm>
            <a:off x="2298349" y="107212"/>
            <a:ext cx="7429499" cy="300436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Multiplication and Division: Multiplying Three Numbers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0D2BEE-B138-4F4A-87C0-AE752E984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2175"/>
              </p:ext>
            </p:extLst>
          </p:nvPr>
        </p:nvGraphicFramePr>
        <p:xfrm>
          <a:off x="8038733" y="480453"/>
          <a:ext cx="3626624" cy="58895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388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 x 2 x 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This array shows 4 x 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These arrays show 4 x 2 </a:t>
                      </a: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five times.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 x 2 x 5 = 40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7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 will calculate 5 x 2 first.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This makes 10.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Now, I will calculate 10 x 6.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This makes 60.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6268739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D026126-C0D6-4132-95AE-4F695FFF6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936047"/>
              </p:ext>
            </p:extLst>
          </p:nvPr>
        </p:nvGraphicFramePr>
        <p:xfrm>
          <a:off x="731826" y="472904"/>
          <a:ext cx="3462591" cy="363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5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36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7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Array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x 4 = 36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x 5 =30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5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can be divided by another number, leaving no remainders.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242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Times table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list of multiples of a number.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09273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03FDD73-B634-4877-BD5F-DBC6EABDC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258545"/>
              </p:ext>
            </p:extLst>
          </p:nvPr>
        </p:nvGraphicFramePr>
        <p:xfrm>
          <a:off x="4267203" y="463559"/>
          <a:ext cx="3626624" cy="17495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8911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167713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194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858379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Multiply two numbers together first. Then, multiply the answer by the last number in the calculation.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33999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It does not matter which two numbers you multiply first.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676631E7-3093-4ACC-AC36-7BE5175F0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582" y="955448"/>
            <a:ext cx="1231243" cy="5914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32FF441-6C0B-4631-917B-7F609034C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635" y="1738231"/>
            <a:ext cx="822565" cy="716046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5A72663-184F-4492-8568-900722F90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61347"/>
              </p:ext>
            </p:extLst>
          </p:nvPr>
        </p:nvGraphicFramePr>
        <p:xfrm>
          <a:off x="4267203" y="2303810"/>
          <a:ext cx="3642109" cy="40661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5615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In a field, there are 7 animal pens.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In each pen, there are 4 rabbit hutches.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 x 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In each rabbit hutch, there are 3 rabbits. How many rabbits are there in total?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 x 4 x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1" kern="120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“I will multiply 4 x 3 first to make 12. Then, I will multiply 12 x 7 to make 84.”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0" name="Picture 29">
            <a:extLst>
              <a:ext uri="{FF2B5EF4-FFF2-40B4-BE49-F238E27FC236}">
                <a16:creationId xmlns:a16="http://schemas.microsoft.com/office/drawing/2014/main" id="{BB891709-2535-4A1E-939F-9EB08A9102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5717" y="980189"/>
            <a:ext cx="666750" cy="11334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C1968FF-B959-462A-83BE-B558D7DAA5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5787" y="2194239"/>
            <a:ext cx="666750" cy="113347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46B553E-D5AC-41F1-9BA0-45EABFCAE1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6745" y="2186469"/>
            <a:ext cx="666750" cy="113347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512F23F-5787-4489-9DC8-6C0A82B3F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365" y="2186469"/>
            <a:ext cx="666750" cy="113347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A7BD416-559C-409A-B1E0-3990DB7EA9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6547" y="2194585"/>
            <a:ext cx="666750" cy="113347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DF709C3-0FDE-4AF4-8176-6B8FB43BD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1167" y="2194239"/>
            <a:ext cx="666750" cy="113347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DEA3C27-7CD9-41B1-A0D0-17B6896012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6522" y="4410324"/>
            <a:ext cx="10668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59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8B561F-7ED6-4ACF-AB75-A56DD663C95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5e9575c5-d48f-4f2a-bf2d-a5f4925c180d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a6f3f84-fa6e-4188-8e1b-49e9b6a9e9bf"/>
  </ds:schemaRefs>
</ds:datastoreItem>
</file>

<file path=customXml/itemProps2.xml><?xml version="1.0" encoding="utf-8"?>
<ds:datastoreItem xmlns:ds="http://schemas.openxmlformats.org/officeDocument/2006/customXml" ds:itemID="{83E4ACD0-1BDA-433E-9C84-CA6C6F9216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199554-F393-4996-A928-14ECFF2A1C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565</Words>
  <Application>Microsoft Office PowerPoint</Application>
  <PresentationFormat>Widescreen</PresentationFormat>
  <Paragraphs>192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CCW Cursive Writing 1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Wallis</dc:creator>
  <cp:lastModifiedBy>Lauren Wallis</cp:lastModifiedBy>
  <cp:revision>5</cp:revision>
  <dcterms:created xsi:type="dcterms:W3CDTF">2024-07-28T11:45:58Z</dcterms:created>
  <dcterms:modified xsi:type="dcterms:W3CDTF">2024-07-28T17:52:44Z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