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en Wallis" userId="14d927a2-156c-45fa-b1e2-db43449603d5" providerId="ADAL" clId="{4636709A-044C-4F81-A8A6-ADABC22D8D58}"/>
    <pc:docChg chg="custSel modSld">
      <pc:chgData name="Lauren Wallis" userId="14d927a2-156c-45fa-b1e2-db43449603d5" providerId="ADAL" clId="{4636709A-044C-4F81-A8A6-ADABC22D8D58}" dt="2024-07-25T12:52:12.569" v="404" actId="20577"/>
      <pc:docMkLst>
        <pc:docMk/>
      </pc:docMkLst>
      <pc:sldChg chg="modSp">
        <pc:chgData name="Lauren Wallis" userId="14d927a2-156c-45fa-b1e2-db43449603d5" providerId="ADAL" clId="{4636709A-044C-4F81-A8A6-ADABC22D8D58}" dt="2024-07-25T12:52:12.569" v="404" actId="20577"/>
        <pc:sldMkLst>
          <pc:docMk/>
          <pc:sldMk cId="3373086613" sldId="256"/>
        </pc:sldMkLst>
        <pc:graphicFrameChg chg="modGraphic">
          <ac:chgData name="Lauren Wallis" userId="14d927a2-156c-45fa-b1e2-db43449603d5" providerId="ADAL" clId="{4636709A-044C-4F81-A8A6-ADABC22D8D58}" dt="2024-07-25T12:52:12.569" v="404" actId="20577"/>
          <ac:graphicFrameMkLst>
            <pc:docMk/>
            <pc:sldMk cId="3373086613" sldId="256"/>
            <ac:graphicFrameMk id="12" creationId="{96196E84-030F-4C72-934A-D21FA78319CA}"/>
          </ac:graphicFrameMkLst>
        </pc:graphicFrameChg>
        <pc:graphicFrameChg chg="modGraphic">
          <ac:chgData name="Lauren Wallis" userId="14d927a2-156c-45fa-b1e2-db43449603d5" providerId="ADAL" clId="{4636709A-044C-4F81-A8A6-ADABC22D8D58}" dt="2024-07-25T12:48:44.080" v="402" actId="14734"/>
          <ac:graphicFrameMkLst>
            <pc:docMk/>
            <pc:sldMk cId="3373086613" sldId="256"/>
            <ac:graphicFrameMk id="15" creationId="{4BD30552-C6B8-4B66-BCB1-9B4D1CDDC088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04B24-627B-4598-A99C-9D95B76AF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82A8B4-464F-4942-9DA0-417B73429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940E6-BED5-452A-8E06-DD1F80D68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06159-FAA6-4905-B861-58389DDBC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3E576-BFA0-46F1-A489-A84392B1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4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AF61-5401-4364-AED5-F6E655BC2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7BFF2-DB4D-45DD-BAF7-900A2D043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836EC-214D-4D6E-82BA-3E5790E66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C8B3F-2EDC-4C92-9ED6-DDB3A470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6F084-A3D4-4F03-8B99-039E5F840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66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64570-171B-4279-8DF6-FABC178FA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294B2-1957-418F-98E7-7EDB8B105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2F133-56A5-4C78-BD90-74A27A03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F0C08-5DCC-4A34-BF37-089A507A8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26CEF-A8AD-468F-AB53-45FC3893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77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C669-356B-475D-B255-E6C10A861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38DF1-6619-440B-BC5E-CE0B5FCCF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3112F-752E-4373-8AFC-A28524BC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67BFC-3A11-4B36-A687-E8F96B3D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0A66C-E30D-4638-AB46-3D657C4B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3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91AC-AB98-4857-B3F0-AA950CA4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57CC0-492C-47E6-90DE-78E5D04CA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06D5B-E75F-482D-8392-3F47AA938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A38EF-41AC-4939-8682-287593DC1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81CA8-5090-46E1-94B2-B69D359F8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7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D7F3B-203A-44B6-8BE7-4946D52D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41F38-70E9-4DD6-B131-B89A55433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CAA5D-27CB-4D15-9267-0E92F4EEA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79284-1769-4AFA-80BB-6E6577BD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653F2-30FD-4BEC-95E9-89423C20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0F6B3-1508-4D95-B1F3-6C4C910A7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73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17C0E-9794-4228-BF53-4DF5EBBFE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C60C4-CDF0-4D28-82D9-9840E9EFF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84727-8DE6-4611-89D1-B2AC21F25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E1644-0156-49B1-8B1C-73ADEB6E3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83B111-44EA-449C-9160-E0FCD684C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DB935E-4F5D-465F-9C76-CAA4A8FBA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BD7FE6-1CC7-4DF5-B86E-7BA122295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9375D8-B38B-434C-897A-195A8029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8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8B151-056F-417D-95D4-71D6D7D5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51483B-C030-4693-879A-B2EAFC331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FCC19-292A-424C-A6DC-44400461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BC6FD-C35D-473C-8BBE-C72D1CCE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8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8F4398-26E1-4731-9501-A2F05EA9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3EB102-9A91-40D0-A84C-CDB8EF3C6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EA4119-606E-4E12-BB6E-511BEAC9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4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F173-1AEC-4CD7-9B0F-18A1B7CCC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96B0E-2DD5-4072-8E74-59168435C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9538A2-CC55-4AEC-B344-A5A77004D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4BCAB-13CC-409B-9725-E11D2B882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CD802-5D87-426B-A6DC-AC544938D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6A523-9C91-496F-8AAF-82E9E33E9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47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9C875-5955-463F-9947-8E66E6D8F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510302-FC7C-41C5-8ED7-897B0D4F5C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8D0DBE-B4CD-4C47-A94A-749554812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9046EF-E36E-407C-969D-75559BA7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06AB0-622B-4A32-B188-42B8D815C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4FCEE-5899-4229-9E3B-A92109E4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74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244293-5066-4607-A89B-CCB6A5264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68E6C-0832-4CE0-9CEC-E7A394568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2739-9AD3-4067-BBA1-207E301C8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5ACA0-E507-4013-86C6-E2222C3AB3EB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EE044-55BA-4F73-A8B1-B3C9EA247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663FA-3A26-47F9-8AA5-0A5D8A5A26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44C49-5D27-4804-86FA-9EE382ADB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1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CE86767-769E-4383-8EC0-2F5963B35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E707A09-FF23-4007-BE97-90F33CB7D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94271"/>
              </p:ext>
            </p:extLst>
          </p:nvPr>
        </p:nvGraphicFramePr>
        <p:xfrm>
          <a:off x="620529" y="478364"/>
          <a:ext cx="3463627" cy="615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3876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80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Apostrophe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 </a:t>
                      </a: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type of punctuation mark, used to show missing letters or possession.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0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Narrative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story.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222464"/>
                  </a:ext>
                </a:extLst>
              </a:tr>
              <a:tr h="76541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Noun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naming word for a person, place, thing or idea.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city, mountain, actor, stone, steps</a:t>
                      </a:r>
                      <a:endParaRPr lang="en-GB" sz="950" dirty="0">
                        <a:solidFill>
                          <a:srgbClr val="00B0F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9909125"/>
                  </a:ext>
                </a:extLst>
              </a:tr>
              <a:tr h="389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Plural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 than one.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7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Possession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Something which belongs to someone or something else.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5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Precise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Exact and accurate.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2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Synonym 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word which means the same as another word.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610411"/>
                  </a:ext>
                </a:extLst>
              </a:tr>
              <a:tr h="254142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</a:t>
                      </a:r>
                      <a:endParaRPr lang="en-GB" sz="950" b="1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action word.</a:t>
                      </a: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6575114"/>
                  </a:ext>
                </a:extLst>
              </a:tr>
              <a:tr h="7654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creaked, careering, exploded, ripped, swell</a:t>
                      </a:r>
                      <a:endParaRPr lang="en-GB" sz="950" dirty="0">
                        <a:solidFill>
                          <a:srgbClr val="00B0F0"/>
                        </a:solidFill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871618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6196E84-030F-4C72-934A-D21FA78319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057148"/>
              </p:ext>
            </p:extLst>
          </p:nvPr>
        </p:nvGraphicFramePr>
        <p:xfrm>
          <a:off x="4146671" y="3130424"/>
          <a:ext cx="3392304" cy="34506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17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246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140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  <a:p>
                      <a:endParaRPr lang="en-US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Poetry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Apostrophes can be used for contractions e.g. can’t, don’t, wouldn’t.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705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Adventure narrative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Apostrophes can be used to show singular possession.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218675"/>
                  </a:ext>
                </a:extLst>
              </a:tr>
              <a:tr h="875930">
                <a:tc>
                  <a:txBody>
                    <a:bodyPr/>
                    <a:lstStyle/>
                    <a:p>
                      <a:r>
                        <a:rPr lang="en-US" altLang="en-GB" sz="900" b="0" dirty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Stories with familiar settings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Precise nouns name objects exactly.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7878860"/>
                  </a:ext>
                </a:extLst>
              </a:tr>
              <a:tr h="875931">
                <a:tc>
                  <a:txBody>
                    <a:bodyPr/>
                    <a:lstStyle/>
                    <a:p>
                      <a:r>
                        <a:rPr lang="en-US" altLang="en-GB" sz="900" b="0">
                          <a:latin typeface="CCW Cursive Writing 1" panose="03050602040000000000" pitchFamily="66" charset="0"/>
                        </a:rPr>
                        <a:t>Year 3</a:t>
                      </a:r>
                      <a:endParaRPr lang="en-GB" altLang="en-GB" sz="9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Non-chronological text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Verbs can be used in the present perfect form e.g. I have walked, it has walked.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5790034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0EC51D1-FD2D-473B-B603-42E6D1EB2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79673"/>
              </p:ext>
            </p:extLst>
          </p:nvPr>
        </p:nvGraphicFramePr>
        <p:xfrm>
          <a:off x="4146669" y="483237"/>
          <a:ext cx="3392306" cy="26471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450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744089">
                <a:tc>
                  <a:txBody>
                    <a:bodyPr/>
                    <a:lstStyle/>
                    <a:p>
                      <a:r>
                        <a:rPr lang="en-US" sz="85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Possessive apostrophes show something that belongs to someone or something.</a:t>
                      </a:r>
                      <a:br>
                        <a:rPr lang="en-US" sz="8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</a:br>
                      <a:r>
                        <a:rPr lang="en-US" sz="8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word ‘its’ is irregular – it does not need an apostrophe. </a:t>
                      </a:r>
                      <a:endParaRPr lang="en-GB" sz="85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n-US" sz="85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If a plural noun ends in s, it is followed by an apostrophe to show possession.</a:t>
                      </a:r>
                    </a:p>
                    <a:p>
                      <a:endParaRPr lang="en-US" sz="850" dirty="0">
                        <a:latin typeface="CCW Cursive Writing 1" panose="03050602040000000000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If a plural noun does not end in s, it is followed by an apostrophe and an s to show possession</a:t>
                      </a:r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72045">
                <a:tc>
                  <a:txBody>
                    <a:bodyPr/>
                    <a:lstStyle/>
                    <a:p>
                      <a:r>
                        <a:rPr lang="en-US" sz="85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850" dirty="0">
                          <a:latin typeface="CCW Cursive Writing 1" panose="03050602040000000000" pitchFamily="66" charset="0"/>
                        </a:rPr>
                        <a:t>Precise verbs can be chosen to show exactly what something is doing.</a:t>
                      </a:r>
                      <a:endParaRPr lang="en-GB" sz="85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6428983"/>
                  </a:ext>
                </a:extLst>
              </a:tr>
            </a:tbl>
          </a:graphicData>
        </a:graphic>
      </p:graphicFrame>
      <p:sp>
        <p:nvSpPr>
          <p:cNvPr id="14" name="Text Box 1">
            <a:extLst>
              <a:ext uri="{FF2B5EF4-FFF2-40B4-BE49-F238E27FC236}">
                <a16:creationId xmlns:a16="http://schemas.microsoft.com/office/drawing/2014/main" id="{2B84B7BC-020A-48B6-B333-22E07F72D1F0}"/>
              </a:ext>
            </a:extLst>
          </p:cNvPr>
          <p:cNvSpPr txBox="1"/>
          <p:nvPr/>
        </p:nvSpPr>
        <p:spPr>
          <a:xfrm>
            <a:off x="3778025" y="150292"/>
            <a:ext cx="4004569" cy="24347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Historical Narratives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BD30552-C6B8-4B66-BCB1-9B4D1CDDC0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696327"/>
              </p:ext>
            </p:extLst>
          </p:nvPr>
        </p:nvGraphicFramePr>
        <p:xfrm>
          <a:off x="7601489" y="495191"/>
          <a:ext cx="3738956" cy="60789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38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8619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7590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Apostrophes for Possession:</a:t>
                      </a:r>
                    </a:p>
                    <a:p>
                      <a:endParaRPr lang="en-US" altLang="en-GB" sz="1000" b="0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u="sng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Singular possession</a:t>
                      </a:r>
                    </a:p>
                    <a:p>
                      <a:endParaRPr lang="en-US" altLang="en-GB" sz="1000" b="0" u="sng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gladiator’s armour </a:t>
                      </a:r>
                      <a:r>
                        <a:rPr lang="en-US" altLang="en-GB" sz="100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sparkled in the rising sun</a:t>
                      </a:r>
                      <a:r>
                        <a:rPr lang="en-US" altLang="en-GB" sz="10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altLang="en-GB" sz="1000" b="0" u="none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u="sng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Plural possession (ending in s)</a:t>
                      </a:r>
                    </a:p>
                    <a:p>
                      <a:endParaRPr lang="en-US" altLang="en-GB" sz="1000" b="0" u="sng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gladiators’ armour </a:t>
                      </a:r>
                      <a:r>
                        <a:rPr lang="en-US" altLang="en-GB" sz="100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sparkled in the rising sun</a:t>
                      </a:r>
                      <a:r>
                        <a:rPr lang="en-US" altLang="en-GB" sz="10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altLang="en-GB" sz="1000" b="0" u="none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u="sng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Plural possession (not ending in s)</a:t>
                      </a:r>
                    </a:p>
                    <a:p>
                      <a:endParaRPr lang="en-US" altLang="en-GB" sz="1000" b="0" u="none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0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Some people’s faces </a:t>
                      </a:r>
                      <a:r>
                        <a:rPr lang="en-US" altLang="en-GB" sz="100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were frozen in shock</a:t>
                      </a:r>
                      <a:r>
                        <a:rPr lang="en-US" altLang="en-GB" sz="10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157">
                <a:tc>
                  <a:txBody>
                    <a:bodyPr/>
                    <a:lstStyle/>
                    <a:p>
                      <a:r>
                        <a:rPr lang="en-US" altLang="en-GB" sz="1050" b="1" kern="1200" dirty="0">
                          <a:solidFill>
                            <a:schemeClr val="tx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Precise Verbs:</a:t>
                      </a:r>
                    </a:p>
                    <a:p>
                      <a:endParaRPr lang="en-US" altLang="en-GB" sz="900" b="0" kern="1200" dirty="0">
                        <a:solidFill>
                          <a:schemeClr val="tx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List three precise synonyms for each verb below.</a:t>
                      </a:r>
                    </a:p>
                    <a:p>
                      <a:endParaRPr lang="en-US" altLang="en-GB" sz="9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u="sng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Look</a:t>
                      </a:r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altLang="en-GB" sz="900" b="0" u="sng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Walk</a:t>
                      </a:r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altLang="en-GB" sz="900" b="0" u="sng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Say</a:t>
                      </a:r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</a:t>
                      </a:r>
                    </a:p>
                    <a:p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Glance     Strut       Yell  </a:t>
                      </a:r>
                    </a:p>
                    <a:p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Spy         Trudge     Announce</a:t>
                      </a:r>
                    </a:p>
                    <a:p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Observe    Tip-toe     Reply</a:t>
                      </a:r>
                    </a:p>
                    <a:p>
                      <a:endParaRPr lang="en-US" altLang="en-GB" sz="9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Now, choose one from each list to create sentences containing precise verbs.</a:t>
                      </a:r>
                    </a:p>
                    <a:p>
                      <a:endParaRPr lang="en-US" altLang="en-GB" sz="9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Roman legionary </a:t>
                      </a:r>
                      <a:r>
                        <a:rPr lang="en-US" altLang="en-GB" sz="90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spied on the enemy</a:t>
                      </a:r>
                      <a:r>
                        <a:rPr lang="en-US" altLang="en-GB" sz="9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US" altLang="en-GB" sz="900" b="0" u="none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90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Boudica</a:t>
                      </a:r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90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tip-toed onwards, </a:t>
                      </a:r>
                      <a:r>
                        <a:rPr lang="en-US" altLang="en-GB" sz="900" b="0" u="none" kern="1200" dirty="0">
                          <a:solidFill>
                            <a:srgbClr val="00B0F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praying for victory</a:t>
                      </a:r>
                      <a:r>
                        <a:rPr lang="en-US" altLang="en-GB" sz="9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US" altLang="en-GB" sz="9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altLang="en-GB" sz="900" b="0" u="none" kern="1200" dirty="0">
                          <a:solidFill>
                            <a:srgbClr val="00B05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Emperor </a:t>
                      </a:r>
                      <a:r>
                        <a:rPr lang="en-US" altLang="en-GB" sz="900" b="0" u="none" kern="1200" dirty="0">
                          <a:solidFill>
                            <a:srgbClr val="FFC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waited for his moment to announce the rules</a:t>
                      </a:r>
                      <a:r>
                        <a:rPr lang="en-US" altLang="en-GB" sz="9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altLang="en-GB" sz="1000" b="0" u="none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GB" sz="1000" b="0" u="none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          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C7228CF1-7D89-46D7-829A-1E2E63FD6B11}"/>
              </a:ext>
            </a:extLst>
          </p:cNvPr>
          <p:cNvSpPr/>
          <p:nvPr/>
        </p:nvSpPr>
        <p:spPr>
          <a:xfrm>
            <a:off x="9077325" y="2286000"/>
            <a:ext cx="104775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9B10983-693B-4CAD-85C7-9670AD122AA2}"/>
              </a:ext>
            </a:extLst>
          </p:cNvPr>
          <p:cNvSpPr/>
          <p:nvPr/>
        </p:nvSpPr>
        <p:spPr>
          <a:xfrm>
            <a:off x="8972550" y="1514475"/>
            <a:ext cx="104775" cy="152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C81A233-2363-4D59-BF49-D0CDDE254D57}"/>
              </a:ext>
            </a:extLst>
          </p:cNvPr>
          <p:cNvSpPr/>
          <p:nvPr/>
        </p:nvSpPr>
        <p:spPr>
          <a:xfrm>
            <a:off x="8791575" y="3052572"/>
            <a:ext cx="114300" cy="1557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086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35B9B1AE2C7A409016C16F515324FB" ma:contentTypeVersion="17" ma:contentTypeDescription="Create a new document." ma:contentTypeScope="" ma:versionID="120b71c918db07cad8542bd65be6ce3b">
  <xsd:schema xmlns:xsd="http://www.w3.org/2001/XMLSchema" xmlns:xs="http://www.w3.org/2001/XMLSchema" xmlns:p="http://schemas.microsoft.com/office/2006/metadata/properties" xmlns:ns3="5e9575c5-d48f-4f2a-bf2d-a5f4925c180d" xmlns:ns4="ea6f3f84-fa6e-4188-8e1b-49e9b6a9e9bf" targetNamespace="http://schemas.microsoft.com/office/2006/metadata/properties" ma:root="true" ma:fieldsID="f3a5417aec2ae78bc46a6b02c988cebd" ns3:_="" ns4:_="">
    <xsd:import namespace="5e9575c5-d48f-4f2a-bf2d-a5f4925c180d"/>
    <xsd:import namespace="ea6f3f84-fa6e-4188-8e1b-49e9b6a9e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9575c5-d48f-4f2a-bf2d-a5f4925c18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f3f84-fa6e-4188-8e1b-49e9b6a9e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486C40-A3ED-49E3-B5CF-A3AD5FFF8D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9575c5-d48f-4f2a-bf2d-a5f4925c180d"/>
    <ds:schemaRef ds:uri="ea6f3f84-fa6e-4188-8e1b-49e9b6a9e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F70C65-0D2C-4562-9801-45BBBD409A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C7E18F-4DD5-4EE4-B23D-5DD23EDA5F40}">
  <ds:schemaRefs>
    <ds:schemaRef ds:uri="ea6f3f84-fa6e-4188-8e1b-49e9b6a9e9bf"/>
    <ds:schemaRef ds:uri="5e9575c5-d48f-4f2a-bf2d-a5f4925c180d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366</Words>
  <Application>Microsoft Office PowerPoint</Application>
  <PresentationFormat>Widescreen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Lauren Wallis</cp:lastModifiedBy>
  <cp:revision>6</cp:revision>
  <dcterms:created xsi:type="dcterms:W3CDTF">2024-07-25T10:48:13Z</dcterms:created>
  <dcterms:modified xsi:type="dcterms:W3CDTF">2024-07-25T12:52:15Z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0x0101005935B9B1AE2C7A409016C16F515324FB</vt:lpwstr>
  </property>
</Properties>
</file>