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3DF23D24-38FE-423A-AE53-CD7A24EAA8D2}"/>
    <pc:docChg chg="undo custSel addSld delSld modSld">
      <pc:chgData name="Lauren Wallis" userId="14d927a2-156c-45fa-b1e2-db43449603d5" providerId="ADAL" clId="{3DF23D24-38FE-423A-AE53-CD7A24EAA8D2}" dt="2024-09-03T08:22:13.107" v="532" actId="1076"/>
      <pc:docMkLst>
        <pc:docMk/>
      </pc:docMkLst>
      <pc:sldChg chg="modSp">
        <pc:chgData name="Lauren Wallis" userId="14d927a2-156c-45fa-b1e2-db43449603d5" providerId="ADAL" clId="{3DF23D24-38FE-423A-AE53-CD7A24EAA8D2}" dt="2024-09-03T08:22:13.107" v="532" actId="1076"/>
        <pc:sldMkLst>
          <pc:docMk/>
          <pc:sldMk cId="1516780266" sldId="256"/>
        </pc:sldMkLst>
        <pc:graphicFrameChg chg="modGraphic">
          <ac:chgData name="Lauren Wallis" userId="14d927a2-156c-45fa-b1e2-db43449603d5" providerId="ADAL" clId="{3DF23D24-38FE-423A-AE53-CD7A24EAA8D2}" dt="2024-09-03T08:16:31.879" v="449" actId="20577"/>
          <ac:graphicFrameMkLst>
            <pc:docMk/>
            <pc:sldMk cId="1516780266" sldId="256"/>
            <ac:graphicFrameMk id="14" creationId="{0B426B0F-1355-445C-A769-1FEF2D3883AC}"/>
          </ac:graphicFrameMkLst>
        </pc:graphicFrameChg>
        <pc:graphicFrameChg chg="mod modGraphic">
          <ac:chgData name="Lauren Wallis" userId="14d927a2-156c-45fa-b1e2-db43449603d5" providerId="ADAL" clId="{3DF23D24-38FE-423A-AE53-CD7A24EAA8D2}" dt="2024-09-03T08:21:41.720" v="529" actId="14100"/>
          <ac:graphicFrameMkLst>
            <pc:docMk/>
            <pc:sldMk cId="1516780266" sldId="256"/>
            <ac:graphicFrameMk id="15" creationId="{08F1657F-D880-4B08-B2F0-E0C104D03E76}"/>
          </ac:graphicFrameMkLst>
        </pc:graphicFrameChg>
        <pc:graphicFrameChg chg="mod modGraphic">
          <ac:chgData name="Lauren Wallis" userId="14d927a2-156c-45fa-b1e2-db43449603d5" providerId="ADAL" clId="{3DF23D24-38FE-423A-AE53-CD7A24EAA8D2}" dt="2024-09-03T08:21:28.567" v="525" actId="1076"/>
          <ac:graphicFrameMkLst>
            <pc:docMk/>
            <pc:sldMk cId="1516780266" sldId="256"/>
            <ac:graphicFrameMk id="16" creationId="{AAC100AA-AF2C-4D79-BD99-48B32C2EA09C}"/>
          </ac:graphicFrameMkLst>
        </pc:graphicFrameChg>
        <pc:graphicFrameChg chg="mod">
          <ac:chgData name="Lauren Wallis" userId="14d927a2-156c-45fa-b1e2-db43449603d5" providerId="ADAL" clId="{3DF23D24-38FE-423A-AE53-CD7A24EAA8D2}" dt="2024-09-03T08:22:01.579" v="530" actId="1076"/>
          <ac:graphicFrameMkLst>
            <pc:docMk/>
            <pc:sldMk cId="1516780266" sldId="256"/>
            <ac:graphicFrameMk id="21" creationId="{08437F69-D1E5-433E-9D2C-89FA75EC57D2}"/>
          </ac:graphicFrameMkLst>
        </pc:graphicFrameChg>
        <pc:picChg chg="mod">
          <ac:chgData name="Lauren Wallis" userId="14d927a2-156c-45fa-b1e2-db43449603d5" providerId="ADAL" clId="{3DF23D24-38FE-423A-AE53-CD7A24EAA8D2}" dt="2024-09-03T08:22:13.107" v="532" actId="1076"/>
          <ac:picMkLst>
            <pc:docMk/>
            <pc:sldMk cId="1516780266" sldId="256"/>
            <ac:picMk id="22" creationId="{9FD3B41A-DDF2-485B-9F5E-076669496094}"/>
          </ac:picMkLst>
        </pc:picChg>
      </pc:sldChg>
    </pc:docChg>
  </pc:docChgLst>
  <pc:docChgLst>
    <pc:chgData name="Lauren Wallis" userId="14d927a2-156c-45fa-b1e2-db43449603d5" providerId="ADAL" clId="{182BF594-568A-48DB-92F4-12E2D181FCE5}"/>
    <pc:docChg chg="undo custSel modSld">
      <pc:chgData name="Lauren Wallis" userId="14d927a2-156c-45fa-b1e2-db43449603d5" providerId="ADAL" clId="{182BF594-568A-48DB-92F4-12E2D181FCE5}" dt="2024-09-07T20:18:35.868" v="1624" actId="403"/>
      <pc:docMkLst>
        <pc:docMk/>
      </pc:docMkLst>
      <pc:sldChg chg="addSp delSp modSp">
        <pc:chgData name="Lauren Wallis" userId="14d927a2-156c-45fa-b1e2-db43449603d5" providerId="ADAL" clId="{182BF594-568A-48DB-92F4-12E2D181FCE5}" dt="2024-09-07T20:18:35.868" v="1624" actId="403"/>
        <pc:sldMkLst>
          <pc:docMk/>
          <pc:sldMk cId="1516780266" sldId="256"/>
        </pc:sldMkLst>
        <pc:spChg chg="mod">
          <ac:chgData name="Lauren Wallis" userId="14d927a2-156c-45fa-b1e2-db43449603d5" providerId="ADAL" clId="{182BF594-568A-48DB-92F4-12E2D181FCE5}" dt="2024-09-07T20:17:24.595" v="1588" actId="20577"/>
          <ac:spMkLst>
            <pc:docMk/>
            <pc:sldMk cId="1516780266" sldId="256"/>
            <ac:spMk id="17" creationId="{A2D3E87C-8321-40DE-BD38-491167C31948}"/>
          </ac:spMkLst>
        </pc:spChg>
        <pc:spChg chg="mod">
          <ac:chgData name="Lauren Wallis" userId="14d927a2-156c-45fa-b1e2-db43449603d5" providerId="ADAL" clId="{182BF594-568A-48DB-92F4-12E2D181FCE5}" dt="2024-09-07T19:56:23.305" v="0" actId="208"/>
          <ac:spMkLst>
            <pc:docMk/>
            <pc:sldMk cId="1516780266" sldId="256"/>
            <ac:spMk id="18" creationId="{002B323B-C3AF-4AD5-ABD1-F013FA4602C6}"/>
          </ac:spMkLst>
        </pc:spChg>
        <pc:spChg chg="mod">
          <ac:chgData name="Lauren Wallis" userId="14d927a2-156c-45fa-b1e2-db43449603d5" providerId="ADAL" clId="{182BF594-568A-48DB-92F4-12E2D181FCE5}" dt="2024-09-07T20:18:35.868" v="1624" actId="403"/>
          <ac:spMkLst>
            <pc:docMk/>
            <pc:sldMk cId="1516780266" sldId="256"/>
            <ac:spMk id="20" creationId="{50AAE3C2-A215-4A31-A681-8BBA437009DD}"/>
          </ac:spMkLst>
        </pc:spChg>
        <pc:graphicFrameChg chg="mod modGraphic">
          <ac:chgData name="Lauren Wallis" userId="14d927a2-156c-45fa-b1e2-db43449603d5" providerId="ADAL" clId="{182BF594-568A-48DB-92F4-12E2D181FCE5}" dt="2024-09-07T20:06:14.824" v="691" actId="14100"/>
          <ac:graphicFrameMkLst>
            <pc:docMk/>
            <pc:sldMk cId="1516780266" sldId="256"/>
            <ac:graphicFrameMk id="14" creationId="{0B426B0F-1355-445C-A769-1FEF2D3883AC}"/>
          </ac:graphicFrameMkLst>
        </pc:graphicFrameChg>
        <pc:graphicFrameChg chg="mod modGraphic">
          <ac:chgData name="Lauren Wallis" userId="14d927a2-156c-45fa-b1e2-db43449603d5" providerId="ADAL" clId="{182BF594-568A-48DB-92F4-12E2D181FCE5}" dt="2024-09-07T20:17:17.352" v="1582" actId="14100"/>
          <ac:graphicFrameMkLst>
            <pc:docMk/>
            <pc:sldMk cId="1516780266" sldId="256"/>
            <ac:graphicFrameMk id="15" creationId="{08F1657F-D880-4B08-B2F0-E0C104D03E76}"/>
          </ac:graphicFrameMkLst>
        </pc:graphicFrameChg>
        <pc:graphicFrameChg chg="mod modGraphic">
          <ac:chgData name="Lauren Wallis" userId="14d927a2-156c-45fa-b1e2-db43449603d5" providerId="ADAL" clId="{182BF594-568A-48DB-92F4-12E2D181FCE5}" dt="2024-09-07T20:17:08.863" v="1580" actId="255"/>
          <ac:graphicFrameMkLst>
            <pc:docMk/>
            <pc:sldMk cId="1516780266" sldId="256"/>
            <ac:graphicFrameMk id="16" creationId="{AAC100AA-AF2C-4D79-BD99-48B32C2EA09C}"/>
          </ac:graphicFrameMkLst>
        </pc:graphicFrameChg>
        <pc:graphicFrameChg chg="mod modGraphic">
          <ac:chgData name="Lauren Wallis" userId="14d927a2-156c-45fa-b1e2-db43449603d5" providerId="ADAL" clId="{182BF594-568A-48DB-92F4-12E2D181FCE5}" dt="2024-09-07T20:08:15.766" v="766" actId="1076"/>
          <ac:graphicFrameMkLst>
            <pc:docMk/>
            <pc:sldMk cId="1516780266" sldId="256"/>
            <ac:graphicFrameMk id="21" creationId="{08437F69-D1E5-433E-9D2C-89FA75EC57D2}"/>
          </ac:graphicFrameMkLst>
        </pc:graphicFrameChg>
        <pc:picChg chg="del">
          <ac:chgData name="Lauren Wallis" userId="14d927a2-156c-45fa-b1e2-db43449603d5" providerId="ADAL" clId="{182BF594-568A-48DB-92F4-12E2D181FCE5}" dt="2024-09-07T19:56:38.318" v="4" actId="478"/>
          <ac:picMkLst>
            <pc:docMk/>
            <pc:sldMk cId="1516780266" sldId="256"/>
            <ac:picMk id="11" creationId="{2D397FE1-5110-4238-AE80-0136EA082257}"/>
          </ac:picMkLst>
        </pc:picChg>
        <pc:picChg chg="add mod">
          <ac:chgData name="Lauren Wallis" userId="14d927a2-156c-45fa-b1e2-db43449603d5" providerId="ADAL" clId="{182BF594-568A-48DB-92F4-12E2D181FCE5}" dt="2024-09-07T20:08:17.485" v="767" actId="1076"/>
          <ac:picMkLst>
            <pc:docMk/>
            <pc:sldMk cId="1516780266" sldId="256"/>
            <ac:picMk id="12" creationId="{18F1067A-BC49-4EE3-B709-260A0B21801D}"/>
          </ac:picMkLst>
        </pc:picChg>
      </pc:sldChg>
    </pc:docChg>
  </pc:docChgLst>
  <pc:docChgLst>
    <pc:chgData name="Lauren Wallis" userId="14d927a2-156c-45fa-b1e2-db43449603d5" providerId="ADAL" clId="{C5575331-4234-4836-8B90-0ED520850FA1}"/>
    <pc:docChg chg="custSel modSld">
      <pc:chgData name="Lauren Wallis" userId="14d927a2-156c-45fa-b1e2-db43449603d5" providerId="ADAL" clId="{C5575331-4234-4836-8B90-0ED520850FA1}" dt="2024-09-03T10:32:02.241" v="1880" actId="20577"/>
      <pc:docMkLst>
        <pc:docMk/>
      </pc:docMkLst>
      <pc:sldChg chg="addSp delSp modSp">
        <pc:chgData name="Lauren Wallis" userId="14d927a2-156c-45fa-b1e2-db43449603d5" providerId="ADAL" clId="{C5575331-4234-4836-8B90-0ED520850FA1}" dt="2024-09-03T10:32:02.241" v="1880" actId="20577"/>
        <pc:sldMkLst>
          <pc:docMk/>
          <pc:sldMk cId="1516780266" sldId="256"/>
        </pc:sldMkLst>
        <pc:spChg chg="mod">
          <ac:chgData name="Lauren Wallis" userId="14d927a2-156c-45fa-b1e2-db43449603d5" providerId="ADAL" clId="{C5575331-4234-4836-8B90-0ED520850FA1}" dt="2024-09-03T08:40:09.973" v="5" actId="20577"/>
          <ac:spMkLst>
            <pc:docMk/>
            <pc:sldMk cId="1516780266" sldId="256"/>
            <ac:spMk id="17" creationId="{A2D3E87C-8321-40DE-BD38-491167C31948}"/>
          </ac:spMkLst>
        </pc:spChg>
        <pc:spChg chg="mod">
          <ac:chgData name="Lauren Wallis" userId="14d927a2-156c-45fa-b1e2-db43449603d5" providerId="ADAL" clId="{C5575331-4234-4836-8B90-0ED520850FA1}" dt="2024-09-03T08:40:49.176" v="50" actId="1076"/>
          <ac:spMkLst>
            <pc:docMk/>
            <pc:sldMk cId="1516780266" sldId="256"/>
            <ac:spMk id="20" creationId="{50AAE3C2-A215-4A31-A681-8BBA437009DD}"/>
          </ac:spMkLst>
        </pc:spChg>
        <pc:graphicFrameChg chg="modGraphic">
          <ac:chgData name="Lauren Wallis" userId="14d927a2-156c-45fa-b1e2-db43449603d5" providerId="ADAL" clId="{C5575331-4234-4836-8B90-0ED520850FA1}" dt="2024-09-03T09:18:48.965" v="935" actId="20577"/>
          <ac:graphicFrameMkLst>
            <pc:docMk/>
            <pc:sldMk cId="1516780266" sldId="256"/>
            <ac:graphicFrameMk id="14" creationId="{0B426B0F-1355-445C-A769-1FEF2D3883AC}"/>
          </ac:graphicFrameMkLst>
        </pc:graphicFrameChg>
        <pc:graphicFrameChg chg="mod modGraphic">
          <ac:chgData name="Lauren Wallis" userId="14d927a2-156c-45fa-b1e2-db43449603d5" providerId="ADAL" clId="{C5575331-4234-4836-8B90-0ED520850FA1}" dt="2024-09-03T09:53:32.704" v="1318" actId="14100"/>
          <ac:graphicFrameMkLst>
            <pc:docMk/>
            <pc:sldMk cId="1516780266" sldId="256"/>
            <ac:graphicFrameMk id="15" creationId="{08F1657F-D880-4B08-B2F0-E0C104D03E76}"/>
          </ac:graphicFrameMkLst>
        </pc:graphicFrameChg>
        <pc:graphicFrameChg chg="modGraphic">
          <ac:chgData name="Lauren Wallis" userId="14d927a2-156c-45fa-b1e2-db43449603d5" providerId="ADAL" clId="{C5575331-4234-4836-8B90-0ED520850FA1}" dt="2024-09-03T10:32:02.241" v="1880" actId="20577"/>
          <ac:graphicFrameMkLst>
            <pc:docMk/>
            <pc:sldMk cId="1516780266" sldId="256"/>
            <ac:graphicFrameMk id="16" creationId="{AAC100AA-AF2C-4D79-BD99-48B32C2EA09C}"/>
          </ac:graphicFrameMkLst>
        </pc:graphicFrameChg>
        <pc:graphicFrameChg chg="mod modGraphic">
          <ac:chgData name="Lauren Wallis" userId="14d927a2-156c-45fa-b1e2-db43449603d5" providerId="ADAL" clId="{C5575331-4234-4836-8B90-0ED520850FA1}" dt="2024-09-03T09:23:05.830" v="958" actId="1076"/>
          <ac:graphicFrameMkLst>
            <pc:docMk/>
            <pc:sldMk cId="1516780266" sldId="256"/>
            <ac:graphicFrameMk id="21" creationId="{08437F69-D1E5-433E-9D2C-89FA75EC57D2}"/>
          </ac:graphicFrameMkLst>
        </pc:graphicFrameChg>
        <pc:picChg chg="add mod">
          <ac:chgData name="Lauren Wallis" userId="14d927a2-156c-45fa-b1e2-db43449603d5" providerId="ADAL" clId="{C5575331-4234-4836-8B90-0ED520850FA1}" dt="2024-09-03T09:18:54.261" v="936" actId="1076"/>
          <ac:picMkLst>
            <pc:docMk/>
            <pc:sldMk cId="1516780266" sldId="256"/>
            <ac:picMk id="11" creationId="{2D397FE1-5110-4238-AE80-0136EA082257}"/>
          </ac:picMkLst>
        </pc:picChg>
        <pc:picChg chg="del">
          <ac:chgData name="Lauren Wallis" userId="14d927a2-156c-45fa-b1e2-db43449603d5" providerId="ADAL" clId="{C5575331-4234-4836-8B90-0ED520850FA1}" dt="2024-09-03T08:40:49.989" v="51" actId="478"/>
          <ac:picMkLst>
            <pc:docMk/>
            <pc:sldMk cId="1516780266" sldId="256"/>
            <ac:picMk id="22" creationId="{9FD3B41A-DDF2-485B-9F5E-07666949609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98246-E70E-4AFF-8D46-F8649020B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3484D-4C9B-484E-8390-6A241F8DA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01F0A-4B13-4B6A-8185-EF4F1B32F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BE110-54C0-4289-BC12-6A18860B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9483D-FF22-4F88-97D7-13E744B2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79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7ACF0-4702-4A8C-A61A-7828DA6D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9E995-36BD-4CB5-B279-AABCC8166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BE43F-CD30-4F1C-B048-09F838F6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E1890-52B1-4CEC-8786-01AC15B94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3B23-53CF-40C9-A1F5-22D50736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22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AA529A-C2AD-4B67-902F-33C4B0089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6F43C-60AF-42EA-BBE7-6032E70B5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A609A-8214-4950-862C-0F7AB3C7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FE473-3583-46C3-8FB7-924982E7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25941-49F5-4A43-9282-C5A15FD42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22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34C95-91C2-4F2B-B00C-6030F297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8F1FF-73B2-40A9-B3AB-3776967EE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73EDE-7DDA-457F-9A25-104070A2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C6672-82AB-4FBE-BE72-300FEDD5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AAC15-4F1F-4311-BB73-9EACBD5BC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72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A1A1-CB9A-4CAD-BD95-203CDAE5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B6B0C-9CE2-437C-8076-C9B29ABF2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A2FEC-88C0-4199-A1BF-B507A178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56F91-B35E-40B0-A754-91245D5A6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CC45B-8EA3-4958-B39F-BA856767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9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2EB71-719F-49EC-9855-1576E105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4C9CD-8F94-4E44-AEC6-7B5D2897B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1B06A-DA42-4841-991A-8CC14BE4C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B019D-8F6E-4F45-AD23-F3517FE02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EE58B-3858-47BC-A048-6C34B8B0F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70C1A-DBE0-4567-B142-414A2979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5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CB9B-C9A6-4EBD-B583-E2DFD4BE4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BAFC7-EAD9-4C55-9F7F-D7D6E3D20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0145C-0391-496B-8C9F-4ADD81489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71A71F-34CE-441E-BBC4-E9D2380D9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2D25C1-A0F4-497C-A950-D8DB7498A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5C73AB-EA1E-446A-AB1F-38B4CEE6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EAB9D-CD32-4EE5-8A81-72D6C965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61A53-F90F-4C48-AF96-47CD5365A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54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B7289-4EF1-4A07-B8C5-82A80E48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15C32-7933-4E88-A5D5-FE188E8F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DA12-87F0-4DD5-999B-A2123F4C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523DD-9862-46EC-8DFB-655255AD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7B736-5F7C-4CEB-A694-FD5F20A6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830DCA-A788-4968-B2AE-6005DF7A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8DF86-5129-485C-8166-DC2A0782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50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57738-5047-4E5A-BF8A-B3B469A8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4725-EB18-4D12-9EAE-92766C025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712A8-D6E5-4012-A3DE-B1152C82D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E3CA2-9B48-4E92-A487-9B1781A3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B4C2F-C308-443C-BC96-9B38495A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98988-D15F-4835-981F-3FE05066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43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6FFC-D2E7-48BC-9837-5FAE0F33A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F35234-C1F6-4A75-B37C-EC0F629D5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D3267-7CD4-4257-8BB1-2A8DCBCB0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E799C-094D-43D3-AED1-7D0B7B2F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C0191-E96D-49A2-8063-DACA0B8D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E8324-7B11-4604-8115-1730F2DA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8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0754C-D766-40CD-9C0A-F59C2B30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F1D6D-DBFF-4F4B-8939-D3B9186B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4D311-A87E-43B4-97B0-8EDE80408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79BF7-6448-46DD-AB79-DD5C6825EC0C}" type="datetimeFigureOut">
              <a:rPr lang="en-GB" smtClean="0"/>
              <a:t>07/09/2024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DC610-84F0-4055-9114-CA6B07D60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7B0CD-4DC6-4FC7-8AF9-6CDDEE1955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2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009E80B7-759E-482A-A8F8-BE0F5B28B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5121" y="192966"/>
            <a:ext cx="8803808" cy="271490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CCW Cursive Writing 1" panose="03050602040000000000" pitchFamily="66" charset="0"/>
              </a:rPr>
              <a:t>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B426B0F-1355-445C-A769-1FEF2D388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036157"/>
              </p:ext>
            </p:extLst>
          </p:nvPr>
        </p:nvGraphicFramePr>
        <p:xfrm>
          <a:off x="326321" y="266513"/>
          <a:ext cx="3171615" cy="6283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3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87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0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Advent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season in the Church year where Christians prepare for the celebration of the birth of Jesus.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7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Christmastide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time from Christmas until January 5</a:t>
                      </a:r>
                      <a:r>
                        <a:rPr lang="en-US" sz="900" baseline="30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1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Gift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 given to someone without payment.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874218"/>
                  </a:ext>
                </a:extLst>
              </a:tr>
              <a:tr h="9040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King Herod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King at the time of the birth of Jesus. He was scared of Jesus’s power and Holiness.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682591"/>
                  </a:ext>
                </a:extLst>
              </a:tr>
              <a:tr h="9621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 and non-material gifts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 gifts can be held and seen.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Non-material gifts cannot.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108724"/>
                  </a:ext>
                </a:extLst>
              </a:tr>
              <a:tr h="8130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Midnight Mass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late-night Mass on Christmas Eve which often lasts until just after midnight.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8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Preparation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Getting ready for something.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9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Sacrifice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Giving something up for the good of something or someone else.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354514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8F1657F-D880-4B08-B2F0-E0C104D03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846922"/>
              </p:ext>
            </p:extLst>
          </p:nvPr>
        </p:nvGraphicFramePr>
        <p:xfrm>
          <a:off x="7621314" y="3556037"/>
          <a:ext cx="4116033" cy="299441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1315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60585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559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Waiting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Advent is a time of waiting. We wait in the same way that Mary waited for Jesus to be born.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7982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Preparations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Mary and Joseph had to prepare for the birth of the baby Jesus. </a:t>
                      </a:r>
                    </a:p>
                    <a:p>
                      <a:endParaRPr lang="en-US" sz="95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Jesus came to us as God’s gift because He loves us. 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597285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Visitors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The shepherds were some of the people that visited Jesus.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AC100AA-AF2C-4D79-BD99-48B32C2EA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274686"/>
              </p:ext>
            </p:extLst>
          </p:nvPr>
        </p:nvGraphicFramePr>
        <p:xfrm>
          <a:off x="7609469" y="266514"/>
          <a:ext cx="4086461" cy="3218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0362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64609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1444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3474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Friendship is a gift.</a:t>
                      </a:r>
                      <a:endParaRPr lang="en-GB" sz="9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378562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Material gifts and non-material gifts can be just as valued as each other.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7253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Jesus was a gift given to us by God, to show us to live and be good disciples. </a:t>
                      </a:r>
                      <a:endParaRPr lang="en-GB" sz="9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48067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We prepare for, and celebrate, the gift of Jesus during Advent and at Christmas time.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50314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The Wise Men visited Jesus and brought him gifts. They were warned in a dream to avoid King Herod.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952674"/>
                  </a:ext>
                </a:extLst>
              </a:tr>
              <a:tr h="578386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Some symbols of midnight Mass include white vestments, candles and Christmas hymns.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9973107"/>
                  </a:ext>
                </a:extLst>
              </a:tr>
            </a:tbl>
          </a:graphicData>
        </a:graphic>
      </p:graphicFrame>
      <p:sp>
        <p:nvSpPr>
          <p:cNvPr id="17" name="Text Box 1">
            <a:extLst>
              <a:ext uri="{FF2B5EF4-FFF2-40B4-BE49-F238E27FC236}">
                <a16:creationId xmlns:a16="http://schemas.microsoft.com/office/drawing/2014/main" id="{A2D3E87C-8321-40DE-BD38-491167C31948}"/>
              </a:ext>
            </a:extLst>
          </p:cNvPr>
          <p:cNvSpPr txBox="1"/>
          <p:nvPr/>
        </p:nvSpPr>
        <p:spPr>
          <a:xfrm>
            <a:off x="3552176" y="280663"/>
            <a:ext cx="4003208" cy="316062"/>
          </a:xfrm>
          <a:prstGeom prst="rect">
            <a:avLst/>
          </a:prstGeom>
          <a:solidFill>
            <a:schemeClr val="lt1"/>
          </a:solidFill>
          <a:ln w="28575">
            <a:solidFill>
              <a:srgbClr val="B53FAF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Gift Knowledge </a:t>
            </a:r>
            <a:r>
              <a:rPr lang="en-GB" sz="12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Organiser</a:t>
            </a:r>
            <a:endParaRPr lang="en-GB" sz="1000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2B323B-C3AF-4AD5-ABD1-F013FA4602C6}"/>
              </a:ext>
            </a:extLst>
          </p:cNvPr>
          <p:cNvSpPr/>
          <p:nvPr/>
        </p:nvSpPr>
        <p:spPr>
          <a:xfrm>
            <a:off x="238540" y="145773"/>
            <a:ext cx="11582400" cy="6612835"/>
          </a:xfrm>
          <a:prstGeom prst="rect">
            <a:avLst/>
          </a:prstGeom>
          <a:noFill/>
          <a:ln w="57150">
            <a:solidFill>
              <a:srgbClr val="B53F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CW Cursive Writing 1" panose="0305060204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AAE3C2-A215-4A31-A681-8BBA437009DD}"/>
              </a:ext>
            </a:extLst>
          </p:cNvPr>
          <p:cNvSpPr txBox="1"/>
          <p:nvPr/>
        </p:nvSpPr>
        <p:spPr>
          <a:xfrm>
            <a:off x="3690401" y="695527"/>
            <a:ext cx="3726753" cy="523220"/>
          </a:xfrm>
          <a:prstGeom prst="rect">
            <a:avLst/>
          </a:prstGeom>
          <a:noFill/>
          <a:ln w="38100">
            <a:solidFill>
              <a:srgbClr val="B53FA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CW Cursive Writing 1" panose="03050602040000000000" pitchFamily="66" charset="0"/>
              </a:rPr>
              <a:t>What’s so special about gifts?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8437F69-D1E5-433E-9D2C-89FA75EC5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9632"/>
              </p:ext>
            </p:extLst>
          </p:nvPr>
        </p:nvGraphicFramePr>
        <p:xfrm>
          <a:off x="3657782" y="5154617"/>
          <a:ext cx="3879939" cy="13958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8107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461832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9668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Scripture Links </a:t>
                      </a:r>
                    </a:p>
                  </a:txBody>
                  <a:tcPr marL="74295" marR="74295" marT="37148" marB="37148">
                    <a:solidFill>
                      <a:srgbClr val="B53F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4786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Ephesians 1:3-6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32564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Isaiah 40:9-11</a:t>
                      </a:r>
                      <a:endParaRPr 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2564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Matthew 2:1-12, 16-18</a:t>
                      </a:r>
                      <a:endParaRPr 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3685094"/>
                  </a:ext>
                </a:extLst>
              </a:tr>
            </a:tbl>
          </a:graphicData>
        </a:graphic>
      </p:graphicFrame>
      <p:pic>
        <p:nvPicPr>
          <p:cNvPr id="12" name="Picture 11" descr="Heaven's Gift | Pictures of jesus christ, Jesus pictures, Pictures ...">
            <a:extLst>
              <a:ext uri="{FF2B5EF4-FFF2-40B4-BE49-F238E27FC236}">
                <a16:creationId xmlns:a16="http://schemas.microsoft.com/office/drawing/2014/main" id="{18F1067A-BC49-4EE3-B709-260A0B21801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689" y="1412035"/>
            <a:ext cx="3056175" cy="34877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6780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2DCB31-BEDA-4200-8550-173DBA93AA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79E5F3-DD89-447F-A10D-378C19FF74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4A469A-6345-4DF6-AA0A-500993159E0C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5e9575c5-d48f-4f2a-bf2d-a5f4925c180d"/>
    <ds:schemaRef ds:uri="ea6f3f84-fa6e-4188-8e1b-49e9b6a9e9b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302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11</cp:revision>
  <dcterms:created xsi:type="dcterms:W3CDTF">2024-09-03T07:29:02Z</dcterms:created>
  <dcterms:modified xsi:type="dcterms:W3CDTF">2024-09-07T20:18:40Z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