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C9474999-9064-4976-94EC-199C6685BFF0}"/>
    <pc:docChg chg="undo redo custSel modSld">
      <pc:chgData name="Lauren Wallis" userId="14d927a2-156c-45fa-b1e2-db43449603d5" providerId="ADAL" clId="{C9474999-9064-4976-94EC-199C6685BFF0}" dt="2024-09-12T14:22:35.874" v="644" actId="1076"/>
      <pc:docMkLst>
        <pc:docMk/>
      </pc:docMkLst>
      <pc:sldChg chg="addSp delSp modSp">
        <pc:chgData name="Lauren Wallis" userId="14d927a2-156c-45fa-b1e2-db43449603d5" providerId="ADAL" clId="{C9474999-9064-4976-94EC-199C6685BFF0}" dt="2024-09-12T14:22:35.874" v="644" actId="1076"/>
        <pc:sldMkLst>
          <pc:docMk/>
          <pc:sldMk cId="862042628" sldId="256"/>
        </pc:sldMkLst>
        <pc:spChg chg="add del mod">
          <ac:chgData name="Lauren Wallis" userId="14d927a2-156c-45fa-b1e2-db43449603d5" providerId="ADAL" clId="{C9474999-9064-4976-94EC-199C6685BFF0}" dt="2024-09-12T14:09:33.425" v="3" actId="478"/>
          <ac:spMkLst>
            <pc:docMk/>
            <pc:sldMk cId="862042628" sldId="256"/>
            <ac:spMk id="3" creationId="{78D1CCC2-07B4-49AB-A1E6-009BEEE7B618}"/>
          </ac:spMkLst>
        </pc:spChg>
        <pc:spChg chg="add del">
          <ac:chgData name="Lauren Wallis" userId="14d927a2-156c-45fa-b1e2-db43449603d5" providerId="ADAL" clId="{C9474999-9064-4976-94EC-199C6685BFF0}" dt="2024-09-12T14:09:31.648" v="1" actId="478"/>
          <ac:spMkLst>
            <pc:docMk/>
            <pc:sldMk cId="862042628" sldId="256"/>
            <ac:spMk id="11" creationId="{729B6F24-E4AD-4570-8E29-E0C59757BF7D}"/>
          </ac:spMkLst>
        </pc:spChg>
        <pc:spChg chg="del">
          <ac:chgData name="Lauren Wallis" userId="14d927a2-156c-45fa-b1e2-db43449603d5" providerId="ADAL" clId="{C9474999-9064-4976-94EC-199C6685BFF0}" dt="2024-09-12T14:09:31.648" v="1" actId="478"/>
          <ac:spMkLst>
            <pc:docMk/>
            <pc:sldMk cId="862042628" sldId="256"/>
            <ac:spMk id="14" creationId="{35F06441-845C-4FA3-B0F1-DD3B7AFF5392}"/>
          </ac:spMkLst>
        </pc:spChg>
        <pc:spChg chg="del">
          <ac:chgData name="Lauren Wallis" userId="14d927a2-156c-45fa-b1e2-db43449603d5" providerId="ADAL" clId="{C9474999-9064-4976-94EC-199C6685BFF0}" dt="2024-09-12T14:09:31.648" v="1" actId="478"/>
          <ac:spMkLst>
            <pc:docMk/>
            <pc:sldMk cId="862042628" sldId="256"/>
            <ac:spMk id="18" creationId="{56248573-C865-4FEE-A1C6-76616947E6DD}"/>
          </ac:spMkLst>
        </pc:spChg>
        <pc:spChg chg="add del">
          <ac:chgData name="Lauren Wallis" userId="14d927a2-156c-45fa-b1e2-db43449603d5" providerId="ADAL" clId="{C9474999-9064-4976-94EC-199C6685BFF0}" dt="2024-09-12T14:09:31.648" v="1" actId="478"/>
          <ac:spMkLst>
            <pc:docMk/>
            <pc:sldMk cId="862042628" sldId="256"/>
            <ac:spMk id="22" creationId="{FD2E021D-C233-448B-AB94-4CEA1AF313D6}"/>
          </ac:spMkLst>
        </pc:spChg>
        <pc:spChg chg="add del">
          <ac:chgData name="Lauren Wallis" userId="14d927a2-156c-45fa-b1e2-db43449603d5" providerId="ADAL" clId="{C9474999-9064-4976-94EC-199C6685BFF0}" dt="2024-09-12T14:09:33.425" v="3" actId="478"/>
          <ac:spMkLst>
            <pc:docMk/>
            <pc:sldMk cId="862042628" sldId="256"/>
            <ac:spMk id="28" creationId="{F6EDFDC7-E1F7-46ED-A633-AB1E401D064A}"/>
          </ac:spMkLst>
        </pc:spChg>
        <pc:spChg chg="add del">
          <ac:chgData name="Lauren Wallis" userId="14d927a2-156c-45fa-b1e2-db43449603d5" providerId="ADAL" clId="{C9474999-9064-4976-94EC-199C6685BFF0}" dt="2024-09-12T14:09:33.425" v="3" actId="478"/>
          <ac:spMkLst>
            <pc:docMk/>
            <pc:sldMk cId="862042628" sldId="256"/>
            <ac:spMk id="32" creationId="{444E9D50-C95C-4824-986E-591AE66C4DB7}"/>
          </ac:spMkLst>
        </pc:spChg>
        <pc:spChg chg="add mod">
          <ac:chgData name="Lauren Wallis" userId="14d927a2-156c-45fa-b1e2-db43449603d5" providerId="ADAL" clId="{C9474999-9064-4976-94EC-199C6685BFF0}" dt="2024-09-12T14:10:22.729" v="16" actId="255"/>
          <ac:spMkLst>
            <pc:docMk/>
            <pc:sldMk cId="862042628" sldId="256"/>
            <ac:spMk id="38" creationId="{9A3116B6-47E1-415A-BCBD-94ACAA4CF8D4}"/>
          </ac:spMkLst>
        </pc:spChg>
        <pc:spChg chg="add mod">
          <ac:chgData name="Lauren Wallis" userId="14d927a2-156c-45fa-b1e2-db43449603d5" providerId="ADAL" clId="{C9474999-9064-4976-94EC-199C6685BFF0}" dt="2024-09-12T14:10:22.729" v="16" actId="255"/>
          <ac:spMkLst>
            <pc:docMk/>
            <pc:sldMk cId="862042628" sldId="256"/>
            <ac:spMk id="42" creationId="{A7A76709-BF30-45C5-B86E-61E05E9489B5}"/>
          </ac:spMkLst>
        </pc:spChg>
        <pc:graphicFrameChg chg="add del">
          <ac:chgData name="Lauren Wallis" userId="14d927a2-156c-45fa-b1e2-db43449603d5" providerId="ADAL" clId="{C9474999-9064-4976-94EC-199C6685BFF0}" dt="2024-09-12T14:09:31.648" v="1" actId="478"/>
          <ac:graphicFrameMkLst>
            <pc:docMk/>
            <pc:sldMk cId="862042628" sldId="256"/>
            <ac:graphicFrameMk id="12" creationId="{EFBA7A0F-2EBC-4387-AEC6-F226CE8FEBC6}"/>
          </ac:graphicFrameMkLst>
        </pc:graphicFrameChg>
        <pc:graphicFrameChg chg="add del">
          <ac:chgData name="Lauren Wallis" userId="14d927a2-156c-45fa-b1e2-db43449603d5" providerId="ADAL" clId="{C9474999-9064-4976-94EC-199C6685BFF0}" dt="2024-09-12T14:09:31.648" v="1" actId="478"/>
          <ac:graphicFrameMkLst>
            <pc:docMk/>
            <pc:sldMk cId="862042628" sldId="256"/>
            <ac:graphicFrameMk id="13" creationId="{5BDEDDD3-00F6-4140-9959-3BAC4C9D0478}"/>
          </ac:graphicFrameMkLst>
        </pc:graphicFrameChg>
        <pc:graphicFrameChg chg="del">
          <ac:chgData name="Lauren Wallis" userId="14d927a2-156c-45fa-b1e2-db43449603d5" providerId="ADAL" clId="{C9474999-9064-4976-94EC-199C6685BFF0}" dt="2024-09-12T14:09:31.648" v="1" actId="478"/>
          <ac:graphicFrameMkLst>
            <pc:docMk/>
            <pc:sldMk cId="862042628" sldId="256"/>
            <ac:graphicFrameMk id="15" creationId="{7BCAD337-594A-49A7-A412-D79B37C3CF2C}"/>
          </ac:graphicFrameMkLst>
        </pc:graphicFrameChg>
        <pc:graphicFrameChg chg="del">
          <ac:chgData name="Lauren Wallis" userId="14d927a2-156c-45fa-b1e2-db43449603d5" providerId="ADAL" clId="{C9474999-9064-4976-94EC-199C6685BFF0}" dt="2024-09-12T14:09:31.648" v="1" actId="478"/>
          <ac:graphicFrameMkLst>
            <pc:docMk/>
            <pc:sldMk cId="862042628" sldId="256"/>
            <ac:graphicFrameMk id="16" creationId="{EC6453D6-5B04-4441-BEB8-E6095E221DE5}"/>
          </ac:graphicFrameMkLst>
        </pc:graphicFrameChg>
        <pc:graphicFrameChg chg="del">
          <ac:chgData name="Lauren Wallis" userId="14d927a2-156c-45fa-b1e2-db43449603d5" providerId="ADAL" clId="{C9474999-9064-4976-94EC-199C6685BFF0}" dt="2024-09-12T14:09:31.648" v="1" actId="478"/>
          <ac:graphicFrameMkLst>
            <pc:docMk/>
            <pc:sldMk cId="862042628" sldId="256"/>
            <ac:graphicFrameMk id="17" creationId="{CB23A874-48D4-4C2B-8E40-435DD0922842}"/>
          </ac:graphicFrameMkLst>
        </pc:graphicFrameChg>
        <pc:graphicFrameChg chg="del">
          <ac:chgData name="Lauren Wallis" userId="14d927a2-156c-45fa-b1e2-db43449603d5" providerId="ADAL" clId="{C9474999-9064-4976-94EC-199C6685BFF0}" dt="2024-09-12T14:09:31.648" v="1" actId="478"/>
          <ac:graphicFrameMkLst>
            <pc:docMk/>
            <pc:sldMk cId="862042628" sldId="256"/>
            <ac:graphicFrameMk id="19" creationId="{BEB49F2F-9099-43B8-9DA4-E44531F7FF76}"/>
          </ac:graphicFrameMkLst>
        </pc:graphicFrameChg>
        <pc:graphicFrameChg chg="add del">
          <ac:chgData name="Lauren Wallis" userId="14d927a2-156c-45fa-b1e2-db43449603d5" providerId="ADAL" clId="{C9474999-9064-4976-94EC-199C6685BFF0}" dt="2024-09-12T14:09:31.648" v="1" actId="478"/>
          <ac:graphicFrameMkLst>
            <pc:docMk/>
            <pc:sldMk cId="862042628" sldId="256"/>
            <ac:graphicFrameMk id="20" creationId="{96AFC37C-0023-4089-8363-5E0D208EFC56}"/>
          </ac:graphicFrameMkLst>
        </pc:graphicFrameChg>
        <pc:graphicFrameChg chg="add del">
          <ac:chgData name="Lauren Wallis" userId="14d927a2-156c-45fa-b1e2-db43449603d5" providerId="ADAL" clId="{C9474999-9064-4976-94EC-199C6685BFF0}" dt="2024-09-12T14:09:31.648" v="1" actId="478"/>
          <ac:graphicFrameMkLst>
            <pc:docMk/>
            <pc:sldMk cId="862042628" sldId="256"/>
            <ac:graphicFrameMk id="23" creationId="{49FFE249-10E9-4584-9FBF-ED4D88F80D64}"/>
          </ac:graphicFrameMkLst>
        </pc:graphicFrameChg>
        <pc:graphicFrameChg chg="add del">
          <ac:chgData name="Lauren Wallis" userId="14d927a2-156c-45fa-b1e2-db43449603d5" providerId="ADAL" clId="{C9474999-9064-4976-94EC-199C6685BFF0}" dt="2024-09-12T14:09:33.425" v="3" actId="478"/>
          <ac:graphicFrameMkLst>
            <pc:docMk/>
            <pc:sldMk cId="862042628" sldId="256"/>
            <ac:graphicFrameMk id="29" creationId="{8BA766D3-56F7-4B68-80F5-FE7E6C280839}"/>
          </ac:graphicFrameMkLst>
        </pc:graphicFrameChg>
        <pc:graphicFrameChg chg="add del">
          <ac:chgData name="Lauren Wallis" userId="14d927a2-156c-45fa-b1e2-db43449603d5" providerId="ADAL" clId="{C9474999-9064-4976-94EC-199C6685BFF0}" dt="2024-09-12T14:09:33.425" v="3" actId="478"/>
          <ac:graphicFrameMkLst>
            <pc:docMk/>
            <pc:sldMk cId="862042628" sldId="256"/>
            <ac:graphicFrameMk id="30" creationId="{B751FCB0-B175-407D-9CDF-4C7CB5D69B14}"/>
          </ac:graphicFrameMkLst>
        </pc:graphicFrameChg>
        <pc:graphicFrameChg chg="add del">
          <ac:chgData name="Lauren Wallis" userId="14d927a2-156c-45fa-b1e2-db43449603d5" providerId="ADAL" clId="{C9474999-9064-4976-94EC-199C6685BFF0}" dt="2024-09-12T14:09:33.425" v="3" actId="478"/>
          <ac:graphicFrameMkLst>
            <pc:docMk/>
            <pc:sldMk cId="862042628" sldId="256"/>
            <ac:graphicFrameMk id="31" creationId="{3A6958D5-38F2-41A3-8119-E85CAA0710AC}"/>
          </ac:graphicFrameMkLst>
        </pc:graphicFrameChg>
        <pc:graphicFrameChg chg="add del">
          <ac:chgData name="Lauren Wallis" userId="14d927a2-156c-45fa-b1e2-db43449603d5" providerId="ADAL" clId="{C9474999-9064-4976-94EC-199C6685BFF0}" dt="2024-09-12T14:09:33.425" v="3" actId="478"/>
          <ac:graphicFrameMkLst>
            <pc:docMk/>
            <pc:sldMk cId="862042628" sldId="256"/>
            <ac:graphicFrameMk id="33" creationId="{111D0BB2-30C6-448D-9AED-CC5FB87FAD35}"/>
          </ac:graphicFrameMkLst>
        </pc:graphicFrameChg>
        <pc:graphicFrameChg chg="add mod modGraphic">
          <ac:chgData name="Lauren Wallis" userId="14d927a2-156c-45fa-b1e2-db43449603d5" providerId="ADAL" clId="{C9474999-9064-4976-94EC-199C6685BFF0}" dt="2024-09-12T14:10:13.843" v="15" actId="14100"/>
          <ac:graphicFrameMkLst>
            <pc:docMk/>
            <pc:sldMk cId="862042628" sldId="256"/>
            <ac:graphicFrameMk id="39" creationId="{DB9811F9-C00A-4FC6-8E70-FE3B200D2669}"/>
          </ac:graphicFrameMkLst>
        </pc:graphicFrameChg>
        <pc:graphicFrameChg chg="add mod modGraphic">
          <ac:chgData name="Lauren Wallis" userId="14d927a2-156c-45fa-b1e2-db43449603d5" providerId="ADAL" clId="{C9474999-9064-4976-94EC-199C6685BFF0}" dt="2024-09-12T14:22:30.389" v="643" actId="14100"/>
          <ac:graphicFrameMkLst>
            <pc:docMk/>
            <pc:sldMk cId="862042628" sldId="256"/>
            <ac:graphicFrameMk id="40" creationId="{BD12BAD9-918A-4182-A6AC-9AA30B3B4050}"/>
          </ac:graphicFrameMkLst>
        </pc:graphicFrameChg>
        <pc:graphicFrameChg chg="add mod modGraphic">
          <ac:chgData name="Lauren Wallis" userId="14d927a2-156c-45fa-b1e2-db43449603d5" providerId="ADAL" clId="{C9474999-9064-4976-94EC-199C6685BFF0}" dt="2024-09-12T14:13:18.225" v="27" actId="255"/>
          <ac:graphicFrameMkLst>
            <pc:docMk/>
            <pc:sldMk cId="862042628" sldId="256"/>
            <ac:graphicFrameMk id="41" creationId="{D004730B-8C8C-4DEF-AED1-A8F11C3B26F3}"/>
          </ac:graphicFrameMkLst>
        </pc:graphicFrameChg>
        <pc:graphicFrameChg chg="add mod modGraphic">
          <ac:chgData name="Lauren Wallis" userId="14d927a2-156c-45fa-b1e2-db43449603d5" providerId="ADAL" clId="{C9474999-9064-4976-94EC-199C6685BFF0}" dt="2024-09-12T14:16:50.603" v="196" actId="14100"/>
          <ac:graphicFrameMkLst>
            <pc:docMk/>
            <pc:sldMk cId="862042628" sldId="256"/>
            <ac:graphicFrameMk id="43" creationId="{DAD7A9E2-23FA-4797-840C-23680F2EF634}"/>
          </ac:graphicFrameMkLst>
        </pc:graphicFrameChg>
        <pc:picChg chg="del">
          <ac:chgData name="Lauren Wallis" userId="14d927a2-156c-45fa-b1e2-db43449603d5" providerId="ADAL" clId="{C9474999-9064-4976-94EC-199C6685BFF0}" dt="2024-09-12T14:09:31.648" v="1" actId="478"/>
          <ac:picMkLst>
            <pc:docMk/>
            <pc:sldMk cId="862042628" sldId="256"/>
            <ac:picMk id="21" creationId="{4931F368-5FE7-4D14-B987-E36CCBF87A15}"/>
          </ac:picMkLst>
        </pc:picChg>
        <pc:picChg chg="add del">
          <ac:chgData name="Lauren Wallis" userId="14d927a2-156c-45fa-b1e2-db43449603d5" providerId="ADAL" clId="{C9474999-9064-4976-94EC-199C6685BFF0}" dt="2024-09-12T14:09:31.648" v="1" actId="478"/>
          <ac:picMkLst>
            <pc:docMk/>
            <pc:sldMk cId="862042628" sldId="256"/>
            <ac:picMk id="24" creationId="{297588A3-FB2C-4EF2-94E5-5F90D22E9A61}"/>
          </ac:picMkLst>
        </pc:picChg>
        <pc:picChg chg="add del">
          <ac:chgData name="Lauren Wallis" userId="14d927a2-156c-45fa-b1e2-db43449603d5" providerId="ADAL" clId="{C9474999-9064-4976-94EC-199C6685BFF0}" dt="2024-09-12T14:09:31.648" v="1" actId="478"/>
          <ac:picMkLst>
            <pc:docMk/>
            <pc:sldMk cId="862042628" sldId="256"/>
            <ac:picMk id="25" creationId="{51BF7F66-A834-44ED-B9A7-A12097BFEF4A}"/>
          </ac:picMkLst>
        </pc:picChg>
        <pc:picChg chg="add del">
          <ac:chgData name="Lauren Wallis" userId="14d927a2-156c-45fa-b1e2-db43449603d5" providerId="ADAL" clId="{C9474999-9064-4976-94EC-199C6685BFF0}" dt="2024-09-12T14:09:31.648" v="1" actId="478"/>
          <ac:picMkLst>
            <pc:docMk/>
            <pc:sldMk cId="862042628" sldId="256"/>
            <ac:picMk id="26" creationId="{A8232307-E712-4140-99B7-4311E583840A}"/>
          </ac:picMkLst>
        </pc:picChg>
        <pc:picChg chg="add del">
          <ac:chgData name="Lauren Wallis" userId="14d927a2-156c-45fa-b1e2-db43449603d5" providerId="ADAL" clId="{C9474999-9064-4976-94EC-199C6685BFF0}" dt="2024-09-12T14:09:31.648" v="1" actId="478"/>
          <ac:picMkLst>
            <pc:docMk/>
            <pc:sldMk cId="862042628" sldId="256"/>
            <ac:picMk id="27" creationId="{599B7100-F470-4B85-86CD-6A04352B91BB}"/>
          </ac:picMkLst>
        </pc:picChg>
        <pc:picChg chg="add del">
          <ac:chgData name="Lauren Wallis" userId="14d927a2-156c-45fa-b1e2-db43449603d5" providerId="ADAL" clId="{C9474999-9064-4976-94EC-199C6685BFF0}" dt="2024-09-12T14:09:33.425" v="3" actId="478"/>
          <ac:picMkLst>
            <pc:docMk/>
            <pc:sldMk cId="862042628" sldId="256"/>
            <ac:picMk id="34" creationId="{3FCF84AE-A6BB-49BE-9DD6-8D5471EF3E9F}"/>
          </ac:picMkLst>
        </pc:picChg>
        <pc:picChg chg="add del">
          <ac:chgData name="Lauren Wallis" userId="14d927a2-156c-45fa-b1e2-db43449603d5" providerId="ADAL" clId="{C9474999-9064-4976-94EC-199C6685BFF0}" dt="2024-09-12T14:09:33.425" v="3" actId="478"/>
          <ac:picMkLst>
            <pc:docMk/>
            <pc:sldMk cId="862042628" sldId="256"/>
            <ac:picMk id="35" creationId="{DBAF07AA-228C-4708-A76A-FB262F5F9733}"/>
          </ac:picMkLst>
        </pc:picChg>
        <pc:picChg chg="add del">
          <ac:chgData name="Lauren Wallis" userId="14d927a2-156c-45fa-b1e2-db43449603d5" providerId="ADAL" clId="{C9474999-9064-4976-94EC-199C6685BFF0}" dt="2024-09-12T14:09:33.425" v="3" actId="478"/>
          <ac:picMkLst>
            <pc:docMk/>
            <pc:sldMk cId="862042628" sldId="256"/>
            <ac:picMk id="36" creationId="{5A2AC71E-E118-4E4E-B4FE-50C349BD4440}"/>
          </ac:picMkLst>
        </pc:picChg>
        <pc:picChg chg="add del">
          <ac:chgData name="Lauren Wallis" userId="14d927a2-156c-45fa-b1e2-db43449603d5" providerId="ADAL" clId="{C9474999-9064-4976-94EC-199C6685BFF0}" dt="2024-09-12T14:09:33.425" v="3" actId="478"/>
          <ac:picMkLst>
            <pc:docMk/>
            <pc:sldMk cId="862042628" sldId="256"/>
            <ac:picMk id="37" creationId="{E3717F64-96CB-4E1D-A8AB-3B3671853B63}"/>
          </ac:picMkLst>
        </pc:picChg>
        <pc:picChg chg="add mod">
          <ac:chgData name="Lauren Wallis" userId="14d927a2-156c-45fa-b1e2-db43449603d5" providerId="ADAL" clId="{C9474999-9064-4976-94EC-199C6685BFF0}" dt="2024-09-12T14:22:07.456" v="636" actId="1076"/>
          <ac:picMkLst>
            <pc:docMk/>
            <pc:sldMk cId="862042628" sldId="256"/>
            <ac:picMk id="44" creationId="{8F7E56BC-3C69-44A8-BD63-70468F4C7C29}"/>
          </ac:picMkLst>
        </pc:picChg>
        <pc:picChg chg="add mod">
          <ac:chgData name="Lauren Wallis" userId="14d927a2-156c-45fa-b1e2-db43449603d5" providerId="ADAL" clId="{C9474999-9064-4976-94EC-199C6685BFF0}" dt="2024-09-12T14:17:13.628" v="201" actId="1076"/>
          <ac:picMkLst>
            <pc:docMk/>
            <pc:sldMk cId="862042628" sldId="256"/>
            <ac:picMk id="45" creationId="{2CCBB19D-F445-4DAE-B897-214F29CEC651}"/>
          </ac:picMkLst>
        </pc:picChg>
        <pc:picChg chg="add mod">
          <ac:chgData name="Lauren Wallis" userId="14d927a2-156c-45fa-b1e2-db43449603d5" providerId="ADAL" clId="{C9474999-9064-4976-94EC-199C6685BFF0}" dt="2024-09-12T14:22:09.509" v="637" actId="1076"/>
          <ac:picMkLst>
            <pc:docMk/>
            <pc:sldMk cId="862042628" sldId="256"/>
            <ac:picMk id="46" creationId="{AA023BCC-42F3-491E-A7C1-B8D75F0B6A7A}"/>
          </ac:picMkLst>
        </pc:picChg>
        <pc:picChg chg="add mod">
          <ac:chgData name="Lauren Wallis" userId="14d927a2-156c-45fa-b1e2-db43449603d5" providerId="ADAL" clId="{C9474999-9064-4976-94EC-199C6685BFF0}" dt="2024-09-12T14:22:35.874" v="644" actId="1076"/>
          <ac:picMkLst>
            <pc:docMk/>
            <pc:sldMk cId="862042628" sldId="256"/>
            <ac:picMk id="47" creationId="{417511F3-3FE5-4BE7-95DB-F69EB9AF50B3}"/>
          </ac:picMkLst>
        </pc:picChg>
        <pc:picChg chg="del">
          <ac:chgData name="Lauren Wallis" userId="14d927a2-156c-45fa-b1e2-db43449603d5" providerId="ADAL" clId="{C9474999-9064-4976-94EC-199C6685BFF0}" dt="2024-09-12T14:09:31.648" v="1" actId="478"/>
          <ac:picMkLst>
            <pc:docMk/>
            <pc:sldMk cId="862042628" sldId="256"/>
            <ac:picMk id="1026" creationId="{27079ADD-57B4-438E-B1A4-4E3D202CEFCC}"/>
          </ac:picMkLst>
        </pc:picChg>
        <pc:picChg chg="del">
          <ac:chgData name="Lauren Wallis" userId="14d927a2-156c-45fa-b1e2-db43449603d5" providerId="ADAL" clId="{C9474999-9064-4976-94EC-199C6685BFF0}" dt="2024-09-12T14:09:31.648" v="1" actId="478"/>
          <ac:picMkLst>
            <pc:docMk/>
            <pc:sldMk cId="862042628" sldId="256"/>
            <ac:picMk id="1028" creationId="{7D3EE393-DCC3-4D2C-B3F5-68216243A89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0E9D-D838-43DD-804A-446108722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10F2F-752E-42F4-B933-4F7F33BBE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7BBC7-86EC-445B-B1BF-CA5AEC89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98DAD-9193-4278-9164-2AA93AB4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8C422-9F9E-4A22-AED2-A8F8CB1CE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12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37A1D-4736-469D-B674-520F3DD44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B327E-FF32-43CF-8D0B-B7FCCE959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B4FA5-6581-4FDC-8017-11CB8EBB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950D6-384E-4E95-B853-8706A30BD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421A6-CB3F-4A74-8570-82760F338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9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FD4CCD-B264-4AF1-8308-58C32DF87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1CAC7-6700-4359-9F1C-094F8E170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06549-F16C-4267-AF60-43F5821E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5357B-EEE4-472A-A527-6764C55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A92BE-1D32-4317-B0AD-A665B21DA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57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8F559-9AE0-4C8A-A951-64DEEEBB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CE316-34D5-4A66-9A61-AFBA9334B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83A30-89C5-45F8-BEBB-9E05AE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ED688-E2CE-40FE-8311-8873E111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80180-088F-4153-AD36-D83B4042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99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5AAAF-3B5C-44EA-99E1-DF10CB2F0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E2948-3FC8-4619-9EC3-D6D6DB59D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F6249-A7CC-4EE4-8707-0AB8A9575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13E09-0C9C-450A-9D17-FB0051375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1E8B2-3C1F-4F5E-895A-5B0F071F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19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2BF62-0188-4608-A8C5-7323685F4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D2C63-4AA7-4021-B5EA-82E0FB90A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383F2-359D-49B5-AD84-EBFCD3337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D5D93-314E-4A2B-9D93-6707D896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AA293-2D6E-48E4-AF31-FB1EC426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310E6-13B2-4A45-A6C1-79EED944C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83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DC26A-89FA-4AD6-9AFE-2C666F5D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E1FB2-ACA5-486E-A5A2-CD6BB95F8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1B45E-B445-4620-B71E-7A2CA5217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A22C72-F8C5-4240-B80D-798E6A420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86172-0F54-4A9A-A323-48AD5D7B5F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96F0D0-096C-4D41-B4A9-ECFC1479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A7BA6-1691-43A1-8383-129F73E9D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9671D9-945C-4C2D-B649-D9F24FDF4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47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B5284-B9B1-4A11-87C3-68BA6FF10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1140E-76DE-4C21-B670-5F7292E7C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6B2942-12C2-421A-B657-1A0D549C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26961-10B0-4665-AC0B-690E2B73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26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79F20B-C588-4B6A-BA6D-6993AC7A9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9F6DA-2AC9-4434-AC89-5480DF0D7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E0EEB-C562-4C1A-9959-C337B0A6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34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5F241-BBFA-4192-B643-CCC8179E4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AAA80-3BF4-429E-8652-6FC3B15C5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F28C4-3DAC-4122-9510-D8EF273AA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6B4E0-0742-495D-9D4A-214246E69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6008A-72A2-4C47-A4F8-CDBC4FAA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753B1-A980-46D4-AFCE-7C9E932E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10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82527-2FCB-4269-B5B0-480C12591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DF09FC-DB4C-4B03-A08A-E2C7E87D6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0E7425-343A-4E97-B507-6868C37C2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D79CB-1F88-4BE0-BA3A-D4046FB5B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7436B-E895-4A7E-AA00-390444ED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05FFC-9DA8-4594-AD55-A5DD786E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42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46AB27-DF73-44D3-8CFA-4A0FF701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D1788-738C-48AC-94FC-5583B9758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EEFD9-AA82-4E54-8DA8-8559ABF33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2BCC2-83DF-4EA6-B41A-9818E65C1A9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C2D4E-8B7A-44DD-BAE6-AB08C169A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69FA1-460F-48F2-884E-F35DAC85F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C96BA-698B-4B42-A5B7-F6600EABB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58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9A3116B6-47E1-415A-BCBD-94ACAA4CF8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2240" y="83890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900" b="1" dirty="0"/>
              <a:t> 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DB9811F9-C00A-4FC6-8E70-FE3B200D2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795730"/>
              </p:ext>
            </p:extLst>
          </p:nvPr>
        </p:nvGraphicFramePr>
        <p:xfrm>
          <a:off x="357809" y="114763"/>
          <a:ext cx="3676803" cy="5451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99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Abstract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 where the subject doesn’t necessarily look like it does in real life.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1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Block print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print created using a carved block.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6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Composition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way elements are combined or arranged.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Cross-hatch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GB" sz="90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ots</a:t>
                      </a: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of lines that cross over each other to create light and dark areas.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Gradient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gradual change between colours.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8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Mixed media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 created using more than one type of material.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5168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Proportion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size of elements in art, compared to each other.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365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Shading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 darkening of an artwork.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5168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Three-dimensional (3D)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 which shows height, width and depth.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3901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Lightness and darkness in art.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5379749"/>
                  </a:ext>
                </a:extLst>
              </a:tr>
              <a:tr h="3432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Wax resist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Using wax to create a pattern.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5930531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D12BAD9-918A-4182-A6AC-9AA30B3B4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358398"/>
              </p:ext>
            </p:extLst>
          </p:nvPr>
        </p:nvGraphicFramePr>
        <p:xfrm>
          <a:off x="7602641" y="3760650"/>
          <a:ext cx="3913498" cy="27991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0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13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46856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9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149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1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Drawing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Different drawing tools can create different marks.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602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1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Drawing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Drawing tools could include pencils, pens, charcoal, pastels and felt tips.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295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Painting and Mixed Media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Different drawing tools can create different types of line.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531704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Painting and Mixed Media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Light and dark </a:t>
                      </a:r>
                      <a:r>
                        <a:rPr lang="en-US" sz="800" dirty="0" err="1">
                          <a:latin typeface="CCW Cursive Writing 1" panose="03050602040000000000" pitchFamily="66" charset="0"/>
                        </a:rPr>
                        <a:t>colours</a:t>
                      </a:r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 next to each other create contrast. 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569">
                <a:tc>
                  <a:txBody>
                    <a:bodyPr/>
                    <a:lstStyle/>
                    <a:p>
                      <a:r>
                        <a:rPr lang="en-US" altLang="en-GB" sz="8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8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Painting and Mixed Media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Shading can add texture to an artwork.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0427349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004730B-8C8C-4DEF-AED1-A8F11C3B2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607681"/>
              </p:ext>
            </p:extLst>
          </p:nvPr>
        </p:nvGraphicFramePr>
        <p:xfrm>
          <a:off x="4161061" y="724447"/>
          <a:ext cx="3315132" cy="48777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7243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95788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4047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15796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Different pencil grades can create different tones.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82519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Shading can create different tones which can make drawings look 3D.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704871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 can show how big an object is in comparison to another, using proportion. 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469912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Choosing where to place elements of an artwork is composition.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573336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Contrast can be achieved by combining different shapes, sizes and textures in one artwork.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484146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Tone can also be achieved through cross-hatching.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665545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CCW Cursive Writing 1" panose="03050602040000000000" pitchFamily="66" charset="0"/>
                        </a:rPr>
                        <a:t>7</a:t>
                      </a:r>
                      <a:endParaRPr lang="en-US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Cross-hatching can be used to add contrast and to create patterns in art.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704871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Printing can be used to recreate the same pattern or artwork over and over again. 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</a:tbl>
          </a:graphicData>
        </a:graphic>
      </p:graphicFrame>
      <p:sp>
        <p:nvSpPr>
          <p:cNvPr id="42" name="Text Box 1">
            <a:extLst>
              <a:ext uri="{FF2B5EF4-FFF2-40B4-BE49-F238E27FC236}">
                <a16:creationId xmlns:a16="http://schemas.microsoft.com/office/drawing/2014/main" id="{A7A76709-BF30-45C5-B86E-61E05E9489B5}"/>
              </a:ext>
            </a:extLst>
          </p:cNvPr>
          <p:cNvSpPr txBox="1"/>
          <p:nvPr/>
        </p:nvSpPr>
        <p:spPr>
          <a:xfrm>
            <a:off x="4161062" y="114761"/>
            <a:ext cx="3315132" cy="550585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Art – Drawing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9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DAD7A9E2-23FA-4797-840C-23680F2EF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820850"/>
              </p:ext>
            </p:extLst>
          </p:nvPr>
        </p:nvGraphicFramePr>
        <p:xfrm>
          <a:off x="357809" y="5707150"/>
          <a:ext cx="7118384" cy="8526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18384">
                  <a:extLst>
                    <a:ext uri="{9D8B030D-6E8A-4147-A177-3AD203B41FA5}">
                      <a16:colId xmlns:a16="http://schemas.microsoft.com/office/drawing/2014/main" val="3553195376"/>
                    </a:ext>
                  </a:extLst>
                </a:gridCol>
              </a:tblGrid>
              <a:tr h="2781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Artists</a:t>
                      </a:r>
                      <a:endParaRPr lang="en-GB" sz="11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400258"/>
                  </a:ext>
                </a:extLst>
              </a:tr>
              <a:tr h="5745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110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enri</a:t>
                      </a: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Matisse – A French printmaker.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GB" sz="110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eorges</a:t>
                      </a:r>
                      <a:r>
                        <a:rPr lang="en-GB" sz="11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Seurat – Used pointillism to create shade and tone.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7575484"/>
                  </a:ext>
                </a:extLst>
              </a:tr>
            </a:tbl>
          </a:graphicData>
        </a:graphic>
      </p:graphicFrame>
      <p:pic>
        <p:nvPicPr>
          <p:cNvPr id="44" name="Picture 43">
            <a:extLst>
              <a:ext uri="{FF2B5EF4-FFF2-40B4-BE49-F238E27FC236}">
                <a16:creationId xmlns:a16="http://schemas.microsoft.com/office/drawing/2014/main" id="{8F7E56BC-3C69-44A8-BD63-70468F4C7C2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94837" y="83890"/>
            <a:ext cx="961989" cy="351743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2CCBB19D-F445-4DAE-B897-214F29CEC65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958949" y="102057"/>
            <a:ext cx="1848505" cy="1322718"/>
          </a:xfrm>
          <a:prstGeom prst="rect">
            <a:avLst/>
          </a:prstGeom>
        </p:spPr>
      </p:pic>
      <p:pic>
        <p:nvPicPr>
          <p:cNvPr id="46" name="Picture 2" descr="Cross Hatching: Drawing Technique for Beginners">
            <a:extLst>
              <a:ext uri="{FF2B5EF4-FFF2-40B4-BE49-F238E27FC236}">
                <a16:creationId xmlns:a16="http://schemas.microsoft.com/office/drawing/2014/main" id="{AA023BCC-42F3-491E-A7C1-B8D75F0B6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929" y="1466928"/>
            <a:ext cx="1798811" cy="134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How to Use Wax Resist Watercolor Painting Lesson by Jennifer Branch">
            <a:extLst>
              <a:ext uri="{FF2B5EF4-FFF2-40B4-BE49-F238E27FC236}">
                <a16:creationId xmlns:a16="http://schemas.microsoft.com/office/drawing/2014/main" id="{417511F3-3FE5-4BE7-95DB-F69EB9AF5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61" y="2332589"/>
            <a:ext cx="1225928" cy="122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042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0E4653-1376-43B5-9578-427A07EB6934}">
  <ds:schemaRefs>
    <ds:schemaRef ds:uri="http://schemas.openxmlformats.org/package/2006/metadata/core-properties"/>
    <ds:schemaRef ds:uri="5e9575c5-d48f-4f2a-bf2d-a5f4925c180d"/>
    <ds:schemaRef ds:uri="http://purl.org/dc/terms/"/>
    <ds:schemaRef ds:uri="http://www.w3.org/XML/1998/namespace"/>
    <ds:schemaRef ds:uri="http://purl.org/dc/elements/1.1/"/>
    <ds:schemaRef ds:uri="ea6f3f84-fa6e-4188-8e1b-49e9b6a9e9bf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EFB9CA3-6EEF-4635-8177-6337805F1D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6E1A8D-5631-4191-9C3C-5B1D43D144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340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3</cp:revision>
  <dcterms:created xsi:type="dcterms:W3CDTF">2024-09-10T12:54:50Z</dcterms:created>
  <dcterms:modified xsi:type="dcterms:W3CDTF">2024-09-12T14:22:36Z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