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  <p:sldMasterId id="2147483720" r:id="rId2"/>
    <p:sldMasterId id="2147483732" r:id="rId3"/>
  </p:sldMasterIdLst>
  <p:notesMasterIdLst>
    <p:notesMasterId r:id="rId7"/>
  </p:notesMasterIdLst>
  <p:sldIdLst>
    <p:sldId id="465" r:id="rId4"/>
    <p:sldId id="377" r:id="rId5"/>
    <p:sldId id="470" r:id="rId6"/>
  </p:sldIdLst>
  <p:sldSz cx="6858000" cy="9906000" type="A4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Helvetica" panose="020B0604020202020204" pitchFamily="34" charset="0"/>
      <p:regular r:id="rId14"/>
      <p:bold r:id="rId15"/>
      <p:italic r:id="rId16"/>
      <p:boldItalic r:id="rId17"/>
    </p:embeddedFont>
    <p:embeddedFont>
      <p:font typeface="Master The Curriculum" charset="0"/>
      <p:regular r:id="rId18"/>
    </p:embeddedFont>
    <p:embeddedFont>
      <p:font typeface="Sassoon Infant Std" panose="020B0503020103030203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35C7A"/>
    <a:srgbClr val="F341AF"/>
    <a:srgbClr val="FF5CF9"/>
    <a:srgbClr val="FFCE26"/>
    <a:srgbClr val="99FFCC"/>
    <a:srgbClr val="84EEEA"/>
    <a:srgbClr val="B6A3E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43" autoAdjust="0"/>
    <p:restoredTop sz="94713"/>
  </p:normalViewPr>
  <p:slideViewPr>
    <p:cSldViewPr snapToGrid="0" snapToObjects="1">
      <p:cViewPr varScale="1">
        <p:scale>
          <a:sx n="50" d="100"/>
          <a:sy n="50" d="100"/>
        </p:scale>
        <p:origin x="25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62E3-C238-814D-BC98-52B989A17FF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4B0A7-D1B9-3A43-BC25-565868EE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0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71487" y="527404"/>
            <a:ext cx="5915026" cy="21096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575"/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71488" y="2637013"/>
            <a:ext cx="2914651" cy="726898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75"/>
              <a:t>Click to edit Master text styles</a:t>
            </a:r>
          </a:p>
          <a:p>
            <a:pPr lvl="1">
              <a:defRPr sz="1800"/>
            </a:pPr>
            <a:r>
              <a:rPr sz="2275"/>
              <a:t>Second level</a:t>
            </a:r>
          </a:p>
          <a:p>
            <a:pPr lvl="2">
              <a:defRPr sz="1800"/>
            </a:pPr>
            <a:r>
              <a:rPr sz="2275"/>
              <a:t>Third level</a:t>
            </a:r>
          </a:p>
          <a:p>
            <a:pPr lvl="3">
              <a:defRPr sz="1800"/>
            </a:pPr>
            <a:r>
              <a:rPr sz="2275"/>
              <a:t>Fourth level</a:t>
            </a:r>
          </a:p>
          <a:p>
            <a:pPr lvl="4">
              <a:defRPr sz="1800"/>
            </a:pPr>
            <a:r>
              <a:rPr sz="2275"/>
              <a:t>Fifth level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4843463" y="9181397"/>
            <a:ext cx="1543051" cy="4001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55335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121458" y="3366207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09" name="Shape 109"/>
          <p:cNvSpPr/>
          <p:nvPr/>
        </p:nvSpPr>
        <p:spPr>
          <a:xfrm>
            <a:off x="2954483" y="5612069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10" name="Shape 110"/>
          <p:cNvSpPr/>
          <p:nvPr/>
        </p:nvSpPr>
        <p:spPr>
          <a:xfrm>
            <a:off x="121458" y="3366209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11" name="Shape 111"/>
          <p:cNvSpPr/>
          <p:nvPr/>
        </p:nvSpPr>
        <p:spPr>
          <a:xfrm>
            <a:off x="186655" y="3389922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12" name="Shape 112"/>
          <p:cNvSpPr/>
          <p:nvPr/>
        </p:nvSpPr>
        <p:spPr>
          <a:xfrm>
            <a:off x="402982" y="3389921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13" name="Shape 113"/>
          <p:cNvSpPr/>
          <p:nvPr/>
        </p:nvSpPr>
        <p:spPr>
          <a:xfrm>
            <a:off x="121458" y="690614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14" name="Shape 114"/>
          <p:cNvSpPr/>
          <p:nvPr/>
        </p:nvSpPr>
        <p:spPr>
          <a:xfrm>
            <a:off x="2954483" y="2936477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15" name="Shape 115"/>
          <p:cNvSpPr/>
          <p:nvPr/>
        </p:nvSpPr>
        <p:spPr>
          <a:xfrm>
            <a:off x="121458" y="690617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16" name="Shape 116"/>
          <p:cNvSpPr/>
          <p:nvPr/>
        </p:nvSpPr>
        <p:spPr>
          <a:xfrm>
            <a:off x="186655" y="714330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17" name="Shape 117"/>
          <p:cNvSpPr/>
          <p:nvPr/>
        </p:nvSpPr>
        <p:spPr>
          <a:xfrm>
            <a:off x="121458" y="6158338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18" name="Shape 118"/>
          <p:cNvSpPr/>
          <p:nvPr/>
        </p:nvSpPr>
        <p:spPr>
          <a:xfrm>
            <a:off x="2954483" y="8404201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19" name="Shape 119"/>
          <p:cNvSpPr/>
          <p:nvPr/>
        </p:nvSpPr>
        <p:spPr>
          <a:xfrm>
            <a:off x="121458" y="6158342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20" name="Shape 120"/>
          <p:cNvSpPr/>
          <p:nvPr/>
        </p:nvSpPr>
        <p:spPr>
          <a:xfrm>
            <a:off x="186655" y="6182055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21" name="Shape 121"/>
          <p:cNvSpPr/>
          <p:nvPr/>
        </p:nvSpPr>
        <p:spPr>
          <a:xfrm>
            <a:off x="402982" y="6182053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22" name="Shape 122"/>
          <p:cNvSpPr/>
          <p:nvPr/>
        </p:nvSpPr>
        <p:spPr>
          <a:xfrm>
            <a:off x="623201" y="6182051"/>
            <a:ext cx="216328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471487" y="527975"/>
            <a:ext cx="5915026" cy="2108466"/>
          </a:xfrm>
          <a:prstGeom prst="rect">
            <a:avLst/>
          </a:prstGeom>
        </p:spPr>
        <p:txBody>
          <a:bodyPr/>
          <a:lstStyle>
            <a:lvl1pPr defTabSz="990570">
              <a:defRPr sz="4767"/>
            </a:lvl1pPr>
          </a:lstStyle>
          <a:p>
            <a:pPr lvl="0">
              <a:defRPr sz="1800"/>
            </a:pPr>
            <a:r>
              <a:rPr sz="4767"/>
              <a:t>Click to edit Master title style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471488" y="2636442"/>
            <a:ext cx="2881313" cy="7269560"/>
          </a:xfrm>
          <a:prstGeom prst="rect">
            <a:avLst/>
          </a:prstGeom>
        </p:spPr>
        <p:txBody>
          <a:bodyPr/>
          <a:lstStyle>
            <a:lvl1pPr marL="247642" indent="-247642" defTabSz="990570">
              <a:spcBef>
                <a:spcPts val="1083"/>
              </a:spcBef>
              <a:defRPr sz="3033"/>
            </a:lvl1pPr>
            <a:lvl2pPr marL="784201" indent="-288916" defTabSz="990570">
              <a:spcBef>
                <a:spcPts val="1083"/>
              </a:spcBef>
              <a:defRPr sz="3033"/>
            </a:lvl2pPr>
            <a:lvl3pPr marL="1337268" indent="-346698" defTabSz="990570">
              <a:spcBef>
                <a:spcPts val="1083"/>
              </a:spcBef>
              <a:defRPr sz="3033"/>
            </a:lvl3pPr>
            <a:lvl4pPr marL="1871076" indent="-385221" defTabSz="990570">
              <a:spcBef>
                <a:spcPts val="1083"/>
              </a:spcBef>
              <a:defRPr sz="3033"/>
            </a:lvl4pPr>
            <a:lvl5pPr marL="2366361" indent="-385221" defTabSz="990570">
              <a:spcBef>
                <a:spcPts val="1083"/>
              </a:spcBef>
              <a:defRPr sz="3033"/>
            </a:lvl5pPr>
          </a:lstStyle>
          <a:p>
            <a:pPr lvl="0">
              <a:defRPr sz="1800"/>
            </a:pPr>
            <a:r>
              <a:rPr sz="3033"/>
              <a:t>Click to edit Master text styles</a:t>
            </a:r>
          </a:p>
          <a:p>
            <a:pPr lvl="1">
              <a:defRPr sz="1800"/>
            </a:pPr>
            <a:r>
              <a:rPr sz="3033"/>
              <a:t>Second level</a:t>
            </a:r>
          </a:p>
          <a:p>
            <a:pPr lvl="2">
              <a:defRPr sz="1800"/>
            </a:pPr>
            <a:r>
              <a:rPr sz="3033"/>
              <a:t>Third level</a:t>
            </a:r>
          </a:p>
          <a:p>
            <a:pPr lvl="3">
              <a:defRPr sz="1800"/>
            </a:pPr>
            <a:r>
              <a:rPr sz="3033"/>
              <a:t>Fourth level</a:t>
            </a:r>
          </a:p>
          <a:p>
            <a:pPr lvl="4">
              <a:defRPr sz="1800"/>
            </a:pPr>
            <a:r>
              <a:rPr sz="3033"/>
              <a:t>Fifth level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1919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21458" y="3366207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28" name="Shape 128"/>
          <p:cNvSpPr/>
          <p:nvPr/>
        </p:nvSpPr>
        <p:spPr>
          <a:xfrm>
            <a:off x="2954483" y="5612069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29" name="Shape 129"/>
          <p:cNvSpPr/>
          <p:nvPr/>
        </p:nvSpPr>
        <p:spPr>
          <a:xfrm>
            <a:off x="121458" y="3366209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30" name="Shape 130"/>
          <p:cNvSpPr/>
          <p:nvPr/>
        </p:nvSpPr>
        <p:spPr>
          <a:xfrm>
            <a:off x="186655" y="3389922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31" name="Shape 131"/>
          <p:cNvSpPr/>
          <p:nvPr/>
        </p:nvSpPr>
        <p:spPr>
          <a:xfrm>
            <a:off x="402982" y="3389921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32" name="Shape 132"/>
          <p:cNvSpPr/>
          <p:nvPr/>
        </p:nvSpPr>
        <p:spPr>
          <a:xfrm>
            <a:off x="121458" y="690614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33" name="Shape 133"/>
          <p:cNvSpPr/>
          <p:nvPr/>
        </p:nvSpPr>
        <p:spPr>
          <a:xfrm>
            <a:off x="2954483" y="2936477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34" name="Shape 134"/>
          <p:cNvSpPr/>
          <p:nvPr/>
        </p:nvSpPr>
        <p:spPr>
          <a:xfrm>
            <a:off x="121458" y="690617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35" name="Shape 135"/>
          <p:cNvSpPr/>
          <p:nvPr/>
        </p:nvSpPr>
        <p:spPr>
          <a:xfrm>
            <a:off x="186655" y="714330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36" name="Shape 136"/>
          <p:cNvSpPr/>
          <p:nvPr/>
        </p:nvSpPr>
        <p:spPr>
          <a:xfrm>
            <a:off x="121458" y="6158338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37" name="Shape 137"/>
          <p:cNvSpPr/>
          <p:nvPr/>
        </p:nvSpPr>
        <p:spPr>
          <a:xfrm>
            <a:off x="2954483" y="8404201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38" name="Shape 138"/>
          <p:cNvSpPr/>
          <p:nvPr/>
        </p:nvSpPr>
        <p:spPr>
          <a:xfrm>
            <a:off x="121458" y="6158342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39" name="Shape 139"/>
          <p:cNvSpPr/>
          <p:nvPr/>
        </p:nvSpPr>
        <p:spPr>
          <a:xfrm>
            <a:off x="186655" y="6182055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40" name="Shape 140"/>
          <p:cNvSpPr/>
          <p:nvPr/>
        </p:nvSpPr>
        <p:spPr>
          <a:xfrm>
            <a:off x="402982" y="6182053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41" name="Shape 141"/>
          <p:cNvSpPr/>
          <p:nvPr/>
        </p:nvSpPr>
        <p:spPr>
          <a:xfrm>
            <a:off x="623201" y="6182051"/>
            <a:ext cx="216328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473075" y="527975"/>
            <a:ext cx="5915025" cy="1914129"/>
          </a:xfrm>
          <a:prstGeom prst="rect">
            <a:avLst/>
          </a:prstGeom>
        </p:spPr>
        <p:txBody>
          <a:bodyPr/>
          <a:lstStyle>
            <a:lvl1pPr defTabSz="990570">
              <a:defRPr sz="4767"/>
            </a:lvl1pPr>
          </a:lstStyle>
          <a:p>
            <a:pPr lvl="0">
              <a:defRPr sz="1800"/>
            </a:pPr>
            <a:r>
              <a:rPr sz="4767"/>
              <a:t>Click to edit Master title style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473075" y="2428346"/>
            <a:ext cx="2900364" cy="1190096"/>
          </a:xfrm>
          <a:prstGeom prst="rect">
            <a:avLst/>
          </a:prstGeom>
        </p:spPr>
        <p:txBody>
          <a:bodyPr anchor="b"/>
          <a:lstStyle>
            <a:lvl1pPr marL="0" indent="0" defTabSz="990570">
              <a:spcBef>
                <a:spcPts val="1083"/>
              </a:spcBef>
              <a:buSzTx/>
              <a:buFontTx/>
              <a:buNone/>
              <a:defRPr sz="2600" b="1"/>
            </a:lvl1pPr>
          </a:lstStyle>
          <a:p>
            <a:pPr lvl="0">
              <a:defRPr sz="1800" b="0"/>
            </a:pPr>
            <a:r>
              <a:rPr sz="2600" b="1"/>
              <a:t>Click to edit Master text styles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65764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121458" y="3366207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47" name="Shape 147"/>
          <p:cNvSpPr/>
          <p:nvPr/>
        </p:nvSpPr>
        <p:spPr>
          <a:xfrm>
            <a:off x="2954483" y="5612069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48" name="Shape 148"/>
          <p:cNvSpPr/>
          <p:nvPr/>
        </p:nvSpPr>
        <p:spPr>
          <a:xfrm>
            <a:off x="121458" y="3366209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49" name="Shape 149"/>
          <p:cNvSpPr/>
          <p:nvPr/>
        </p:nvSpPr>
        <p:spPr>
          <a:xfrm>
            <a:off x="186655" y="3389922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50" name="Shape 150"/>
          <p:cNvSpPr/>
          <p:nvPr/>
        </p:nvSpPr>
        <p:spPr>
          <a:xfrm>
            <a:off x="402982" y="3389921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51" name="Shape 151"/>
          <p:cNvSpPr/>
          <p:nvPr/>
        </p:nvSpPr>
        <p:spPr>
          <a:xfrm>
            <a:off x="121458" y="690614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52" name="Shape 152"/>
          <p:cNvSpPr/>
          <p:nvPr/>
        </p:nvSpPr>
        <p:spPr>
          <a:xfrm>
            <a:off x="2954483" y="2936477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53" name="Shape 153"/>
          <p:cNvSpPr/>
          <p:nvPr/>
        </p:nvSpPr>
        <p:spPr>
          <a:xfrm>
            <a:off x="121458" y="690617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54" name="Shape 154"/>
          <p:cNvSpPr/>
          <p:nvPr/>
        </p:nvSpPr>
        <p:spPr>
          <a:xfrm>
            <a:off x="186655" y="714330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55" name="Shape 155"/>
          <p:cNvSpPr/>
          <p:nvPr/>
        </p:nvSpPr>
        <p:spPr>
          <a:xfrm>
            <a:off x="121458" y="6158338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56" name="Shape 156"/>
          <p:cNvSpPr/>
          <p:nvPr/>
        </p:nvSpPr>
        <p:spPr>
          <a:xfrm>
            <a:off x="2954483" y="8404201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57" name="Shape 157"/>
          <p:cNvSpPr/>
          <p:nvPr/>
        </p:nvSpPr>
        <p:spPr>
          <a:xfrm>
            <a:off x="121458" y="6158342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58" name="Shape 158"/>
          <p:cNvSpPr/>
          <p:nvPr/>
        </p:nvSpPr>
        <p:spPr>
          <a:xfrm>
            <a:off x="186655" y="6182055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59" name="Shape 159"/>
          <p:cNvSpPr/>
          <p:nvPr/>
        </p:nvSpPr>
        <p:spPr>
          <a:xfrm>
            <a:off x="402982" y="6182053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60" name="Shape 160"/>
          <p:cNvSpPr/>
          <p:nvPr/>
        </p:nvSpPr>
        <p:spPr>
          <a:xfrm>
            <a:off x="623201" y="6182051"/>
            <a:ext cx="216328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471487" y="527975"/>
            <a:ext cx="5915026" cy="1914129"/>
          </a:xfrm>
          <a:prstGeom prst="rect">
            <a:avLst/>
          </a:prstGeom>
        </p:spPr>
        <p:txBody>
          <a:bodyPr/>
          <a:lstStyle>
            <a:lvl1pPr defTabSz="990570">
              <a:defRPr sz="4767"/>
            </a:lvl1pPr>
          </a:lstStyle>
          <a:p>
            <a:pPr lvl="0">
              <a:defRPr sz="1800"/>
            </a:pPr>
            <a:r>
              <a:rPr sz="4767"/>
              <a:t>Click to edit Master title style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1982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121458" y="3366207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82" name="Shape 182"/>
          <p:cNvSpPr/>
          <p:nvPr/>
        </p:nvSpPr>
        <p:spPr>
          <a:xfrm>
            <a:off x="2954483" y="5612069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83" name="Shape 183"/>
          <p:cNvSpPr/>
          <p:nvPr/>
        </p:nvSpPr>
        <p:spPr>
          <a:xfrm>
            <a:off x="121458" y="3366209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84" name="Shape 184"/>
          <p:cNvSpPr/>
          <p:nvPr/>
        </p:nvSpPr>
        <p:spPr>
          <a:xfrm>
            <a:off x="186655" y="3389922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85" name="Shape 185"/>
          <p:cNvSpPr/>
          <p:nvPr/>
        </p:nvSpPr>
        <p:spPr>
          <a:xfrm>
            <a:off x="402982" y="3389921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86" name="Shape 186"/>
          <p:cNvSpPr/>
          <p:nvPr/>
        </p:nvSpPr>
        <p:spPr>
          <a:xfrm>
            <a:off x="121458" y="690614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87" name="Shape 187"/>
          <p:cNvSpPr/>
          <p:nvPr/>
        </p:nvSpPr>
        <p:spPr>
          <a:xfrm>
            <a:off x="2954483" y="2936477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88" name="Shape 188"/>
          <p:cNvSpPr/>
          <p:nvPr/>
        </p:nvSpPr>
        <p:spPr>
          <a:xfrm>
            <a:off x="121458" y="690617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89" name="Shape 189"/>
          <p:cNvSpPr/>
          <p:nvPr/>
        </p:nvSpPr>
        <p:spPr>
          <a:xfrm>
            <a:off x="186655" y="714330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90" name="Shape 190"/>
          <p:cNvSpPr/>
          <p:nvPr/>
        </p:nvSpPr>
        <p:spPr>
          <a:xfrm>
            <a:off x="121458" y="6158338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91" name="Shape 191"/>
          <p:cNvSpPr/>
          <p:nvPr/>
        </p:nvSpPr>
        <p:spPr>
          <a:xfrm>
            <a:off x="2954483" y="8404201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92" name="Shape 192"/>
          <p:cNvSpPr/>
          <p:nvPr/>
        </p:nvSpPr>
        <p:spPr>
          <a:xfrm>
            <a:off x="121458" y="6158342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93" name="Shape 193"/>
          <p:cNvSpPr/>
          <p:nvPr/>
        </p:nvSpPr>
        <p:spPr>
          <a:xfrm>
            <a:off x="186655" y="6182055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94" name="Shape 194"/>
          <p:cNvSpPr/>
          <p:nvPr/>
        </p:nvSpPr>
        <p:spPr>
          <a:xfrm>
            <a:off x="402982" y="6182053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95" name="Shape 195"/>
          <p:cNvSpPr/>
          <p:nvPr/>
        </p:nvSpPr>
        <p:spPr>
          <a:xfrm>
            <a:off x="623201" y="6182051"/>
            <a:ext cx="216328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73076" y="0"/>
            <a:ext cx="2211389" cy="2971800"/>
          </a:xfrm>
          <a:prstGeom prst="rect">
            <a:avLst/>
          </a:prstGeom>
        </p:spPr>
        <p:txBody>
          <a:bodyPr anchor="b"/>
          <a:lstStyle>
            <a:lvl1pPr defTabSz="990570">
              <a:defRPr sz="3467"/>
            </a:lvl1pPr>
          </a:lstStyle>
          <a:p>
            <a:pPr lvl="0">
              <a:defRPr sz="1800"/>
            </a:pPr>
            <a:r>
              <a:rPr sz="3467"/>
              <a:t>Click to edit Master title style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2916239" y="1425707"/>
            <a:ext cx="3471863" cy="8480293"/>
          </a:xfrm>
          <a:prstGeom prst="rect">
            <a:avLst/>
          </a:prstGeom>
        </p:spPr>
        <p:txBody>
          <a:bodyPr/>
          <a:lstStyle>
            <a:lvl1pPr marL="247642" indent="-247642" defTabSz="990570">
              <a:spcBef>
                <a:spcPts val="1083"/>
              </a:spcBef>
              <a:defRPr sz="3467"/>
            </a:lvl1pPr>
            <a:lvl2pPr marL="778304" indent="-283020" defTabSz="990570">
              <a:spcBef>
                <a:spcPts val="1083"/>
              </a:spcBef>
              <a:defRPr sz="3467"/>
            </a:lvl2pPr>
            <a:lvl3pPr marL="1320759" indent="-330190" defTabSz="990570">
              <a:spcBef>
                <a:spcPts val="1083"/>
              </a:spcBef>
              <a:defRPr sz="3467"/>
            </a:lvl3pPr>
            <a:lvl4pPr marL="1882082" indent="-396228" defTabSz="990570">
              <a:spcBef>
                <a:spcPts val="1083"/>
              </a:spcBef>
              <a:defRPr sz="3467"/>
            </a:lvl4pPr>
            <a:lvl5pPr marL="2377367" indent="-396228" defTabSz="990570">
              <a:spcBef>
                <a:spcPts val="1083"/>
              </a:spcBef>
              <a:defRPr sz="3467"/>
            </a:lvl5pPr>
          </a:lstStyle>
          <a:p>
            <a:pPr lvl="0">
              <a:defRPr sz="1800"/>
            </a:pPr>
            <a:r>
              <a:rPr sz="3467"/>
              <a:t>Click to edit Master text styles</a:t>
            </a:r>
          </a:p>
          <a:p>
            <a:pPr lvl="1">
              <a:defRPr sz="1800"/>
            </a:pPr>
            <a:r>
              <a:rPr sz="3467"/>
              <a:t>Second level</a:t>
            </a:r>
          </a:p>
          <a:p>
            <a:pPr lvl="2">
              <a:defRPr sz="1800"/>
            </a:pPr>
            <a:r>
              <a:rPr sz="3467"/>
              <a:t>Third level</a:t>
            </a:r>
          </a:p>
          <a:p>
            <a:pPr lvl="3">
              <a:defRPr sz="1800"/>
            </a:pPr>
            <a:r>
              <a:rPr sz="3467"/>
              <a:t>Fourth level</a:t>
            </a:r>
          </a:p>
          <a:p>
            <a:pPr lvl="4">
              <a:defRPr sz="1800"/>
            </a:pPr>
            <a:r>
              <a:rPr sz="3467"/>
              <a:t>Fifth level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5413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121458" y="3366207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01" name="Shape 201"/>
          <p:cNvSpPr/>
          <p:nvPr/>
        </p:nvSpPr>
        <p:spPr>
          <a:xfrm>
            <a:off x="2954483" y="5612069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202" name="Shape 202"/>
          <p:cNvSpPr/>
          <p:nvPr/>
        </p:nvSpPr>
        <p:spPr>
          <a:xfrm>
            <a:off x="121458" y="3366209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03" name="Shape 203"/>
          <p:cNvSpPr/>
          <p:nvPr/>
        </p:nvSpPr>
        <p:spPr>
          <a:xfrm>
            <a:off x="186655" y="3389922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04" name="Shape 204"/>
          <p:cNvSpPr/>
          <p:nvPr/>
        </p:nvSpPr>
        <p:spPr>
          <a:xfrm>
            <a:off x="402982" y="3389921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05" name="Shape 205"/>
          <p:cNvSpPr/>
          <p:nvPr/>
        </p:nvSpPr>
        <p:spPr>
          <a:xfrm>
            <a:off x="121458" y="690614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06" name="Shape 206"/>
          <p:cNvSpPr/>
          <p:nvPr/>
        </p:nvSpPr>
        <p:spPr>
          <a:xfrm>
            <a:off x="2954483" y="2936477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207" name="Shape 207"/>
          <p:cNvSpPr/>
          <p:nvPr/>
        </p:nvSpPr>
        <p:spPr>
          <a:xfrm>
            <a:off x="121458" y="690617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08" name="Shape 208"/>
          <p:cNvSpPr/>
          <p:nvPr/>
        </p:nvSpPr>
        <p:spPr>
          <a:xfrm>
            <a:off x="186655" y="714330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09" name="Shape 209"/>
          <p:cNvSpPr/>
          <p:nvPr/>
        </p:nvSpPr>
        <p:spPr>
          <a:xfrm>
            <a:off x="121458" y="6158338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10" name="Shape 210"/>
          <p:cNvSpPr/>
          <p:nvPr/>
        </p:nvSpPr>
        <p:spPr>
          <a:xfrm>
            <a:off x="2954483" y="8404201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211" name="Shape 211"/>
          <p:cNvSpPr/>
          <p:nvPr/>
        </p:nvSpPr>
        <p:spPr>
          <a:xfrm>
            <a:off x="121458" y="6158342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12" name="Shape 212"/>
          <p:cNvSpPr/>
          <p:nvPr/>
        </p:nvSpPr>
        <p:spPr>
          <a:xfrm>
            <a:off x="186655" y="6182055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13" name="Shape 213"/>
          <p:cNvSpPr/>
          <p:nvPr/>
        </p:nvSpPr>
        <p:spPr>
          <a:xfrm>
            <a:off x="402982" y="6182053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14" name="Shape 214"/>
          <p:cNvSpPr/>
          <p:nvPr/>
        </p:nvSpPr>
        <p:spPr>
          <a:xfrm>
            <a:off x="623201" y="6182051"/>
            <a:ext cx="216328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473076" y="0"/>
            <a:ext cx="2211389" cy="2971800"/>
          </a:xfrm>
          <a:prstGeom prst="rect">
            <a:avLst/>
          </a:prstGeom>
        </p:spPr>
        <p:txBody>
          <a:bodyPr anchor="b"/>
          <a:lstStyle>
            <a:lvl1pPr defTabSz="990570">
              <a:defRPr sz="3467"/>
            </a:lvl1pPr>
          </a:lstStyle>
          <a:p>
            <a:pPr lvl="0">
              <a:defRPr sz="1800"/>
            </a:pPr>
            <a:r>
              <a:rPr sz="3467"/>
              <a:t>Click to edit Master title style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473076" y="2971801"/>
            <a:ext cx="2211389" cy="6934201"/>
          </a:xfrm>
          <a:prstGeom prst="rect">
            <a:avLst/>
          </a:prstGeom>
        </p:spPr>
        <p:txBody>
          <a:bodyPr/>
          <a:lstStyle>
            <a:lvl1pPr marL="0" indent="0" defTabSz="990570">
              <a:spcBef>
                <a:spcPts val="1083"/>
              </a:spcBef>
              <a:buSzTx/>
              <a:buFontTx/>
              <a:buNone/>
              <a:defRPr sz="1733"/>
            </a:lvl1pPr>
          </a:lstStyle>
          <a:p>
            <a:pPr lvl="0">
              <a:defRPr sz="1800"/>
            </a:pPr>
            <a:r>
              <a:rPr sz="1733"/>
              <a:t>Click to edit Master text styles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77076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121458" y="3366207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20" name="Shape 220"/>
          <p:cNvSpPr/>
          <p:nvPr/>
        </p:nvSpPr>
        <p:spPr>
          <a:xfrm>
            <a:off x="2954483" y="5612069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221" name="Shape 221"/>
          <p:cNvSpPr/>
          <p:nvPr/>
        </p:nvSpPr>
        <p:spPr>
          <a:xfrm>
            <a:off x="121458" y="3366209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22" name="Shape 222"/>
          <p:cNvSpPr/>
          <p:nvPr/>
        </p:nvSpPr>
        <p:spPr>
          <a:xfrm>
            <a:off x="186655" y="3389922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23" name="Shape 223"/>
          <p:cNvSpPr/>
          <p:nvPr/>
        </p:nvSpPr>
        <p:spPr>
          <a:xfrm>
            <a:off x="402982" y="3389921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24" name="Shape 224"/>
          <p:cNvSpPr/>
          <p:nvPr/>
        </p:nvSpPr>
        <p:spPr>
          <a:xfrm>
            <a:off x="121458" y="690614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25" name="Shape 225"/>
          <p:cNvSpPr/>
          <p:nvPr/>
        </p:nvSpPr>
        <p:spPr>
          <a:xfrm>
            <a:off x="2954483" y="2936477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226" name="Shape 226"/>
          <p:cNvSpPr/>
          <p:nvPr/>
        </p:nvSpPr>
        <p:spPr>
          <a:xfrm>
            <a:off x="121458" y="690617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27" name="Shape 227"/>
          <p:cNvSpPr/>
          <p:nvPr/>
        </p:nvSpPr>
        <p:spPr>
          <a:xfrm>
            <a:off x="186655" y="714330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28" name="Shape 228"/>
          <p:cNvSpPr/>
          <p:nvPr/>
        </p:nvSpPr>
        <p:spPr>
          <a:xfrm>
            <a:off x="121458" y="6158338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29" name="Shape 229"/>
          <p:cNvSpPr/>
          <p:nvPr/>
        </p:nvSpPr>
        <p:spPr>
          <a:xfrm>
            <a:off x="2954483" y="8404201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230" name="Shape 230"/>
          <p:cNvSpPr/>
          <p:nvPr/>
        </p:nvSpPr>
        <p:spPr>
          <a:xfrm>
            <a:off x="121458" y="6158342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31" name="Shape 231"/>
          <p:cNvSpPr/>
          <p:nvPr/>
        </p:nvSpPr>
        <p:spPr>
          <a:xfrm>
            <a:off x="186655" y="6182055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32" name="Shape 232"/>
          <p:cNvSpPr/>
          <p:nvPr/>
        </p:nvSpPr>
        <p:spPr>
          <a:xfrm>
            <a:off x="402982" y="6182053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33" name="Shape 233"/>
          <p:cNvSpPr/>
          <p:nvPr/>
        </p:nvSpPr>
        <p:spPr>
          <a:xfrm>
            <a:off x="623201" y="6182051"/>
            <a:ext cx="216328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471487" y="527975"/>
            <a:ext cx="5915026" cy="2108466"/>
          </a:xfrm>
          <a:prstGeom prst="rect">
            <a:avLst/>
          </a:prstGeom>
        </p:spPr>
        <p:txBody>
          <a:bodyPr/>
          <a:lstStyle>
            <a:lvl1pPr defTabSz="990570">
              <a:defRPr sz="4767"/>
            </a:lvl1pPr>
          </a:lstStyle>
          <a:p>
            <a:pPr lvl="0">
              <a:defRPr sz="1800"/>
            </a:pPr>
            <a:r>
              <a:rPr sz="4767"/>
              <a:t>Click to edit Master title style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471487" y="2636442"/>
            <a:ext cx="5915026" cy="7269560"/>
          </a:xfrm>
          <a:prstGeom prst="rect">
            <a:avLst/>
          </a:prstGeom>
        </p:spPr>
        <p:txBody>
          <a:bodyPr/>
          <a:lstStyle>
            <a:lvl1pPr marL="247642" indent="-247642" defTabSz="990570">
              <a:spcBef>
                <a:spcPts val="1083"/>
              </a:spcBef>
              <a:defRPr sz="3033"/>
            </a:lvl1pPr>
            <a:lvl2pPr marL="784201" indent="-288916" defTabSz="990570">
              <a:spcBef>
                <a:spcPts val="1083"/>
              </a:spcBef>
              <a:defRPr sz="3033"/>
            </a:lvl2pPr>
            <a:lvl3pPr marL="1337268" indent="-346698" defTabSz="990570">
              <a:spcBef>
                <a:spcPts val="1083"/>
              </a:spcBef>
              <a:defRPr sz="3033"/>
            </a:lvl3pPr>
            <a:lvl4pPr marL="1871076" indent="-385221" defTabSz="990570">
              <a:spcBef>
                <a:spcPts val="1083"/>
              </a:spcBef>
              <a:defRPr sz="3033"/>
            </a:lvl4pPr>
            <a:lvl5pPr marL="2366361" indent="-385221" defTabSz="990570">
              <a:spcBef>
                <a:spcPts val="1083"/>
              </a:spcBef>
              <a:defRPr sz="3033"/>
            </a:lvl5pPr>
          </a:lstStyle>
          <a:p>
            <a:pPr lvl="0">
              <a:defRPr sz="1800"/>
            </a:pPr>
            <a:r>
              <a:rPr sz="3033"/>
              <a:t>Click to edit Master text styles</a:t>
            </a:r>
          </a:p>
          <a:p>
            <a:pPr lvl="1">
              <a:defRPr sz="1800"/>
            </a:pPr>
            <a:r>
              <a:rPr sz="3033"/>
              <a:t>Second level</a:t>
            </a:r>
          </a:p>
          <a:p>
            <a:pPr lvl="2">
              <a:defRPr sz="1800"/>
            </a:pPr>
            <a:r>
              <a:rPr sz="3033"/>
              <a:t>Third level</a:t>
            </a:r>
          </a:p>
          <a:p>
            <a:pPr lvl="3">
              <a:defRPr sz="1800"/>
            </a:pPr>
            <a:r>
              <a:rPr sz="3033"/>
              <a:t>Fourth level</a:t>
            </a:r>
          </a:p>
          <a:p>
            <a:pPr lvl="4">
              <a:defRPr sz="1800"/>
            </a:pPr>
            <a:r>
              <a:rPr sz="3033"/>
              <a:t>Fifth level</a:t>
            </a:r>
          </a:p>
        </p:txBody>
      </p:sp>
      <p:sp>
        <p:nvSpPr>
          <p:cNvPr id="236" name="Shape 236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4723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121458" y="3366207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39" name="Shape 239"/>
          <p:cNvSpPr/>
          <p:nvPr/>
        </p:nvSpPr>
        <p:spPr>
          <a:xfrm>
            <a:off x="2954483" y="5612069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240" name="Shape 240"/>
          <p:cNvSpPr/>
          <p:nvPr/>
        </p:nvSpPr>
        <p:spPr>
          <a:xfrm>
            <a:off x="121458" y="3366209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41" name="Shape 241"/>
          <p:cNvSpPr/>
          <p:nvPr/>
        </p:nvSpPr>
        <p:spPr>
          <a:xfrm>
            <a:off x="186655" y="3389922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42" name="Shape 242"/>
          <p:cNvSpPr/>
          <p:nvPr/>
        </p:nvSpPr>
        <p:spPr>
          <a:xfrm>
            <a:off x="402982" y="3389921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43" name="Shape 243"/>
          <p:cNvSpPr/>
          <p:nvPr/>
        </p:nvSpPr>
        <p:spPr>
          <a:xfrm>
            <a:off x="121458" y="690614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44" name="Shape 244"/>
          <p:cNvSpPr/>
          <p:nvPr/>
        </p:nvSpPr>
        <p:spPr>
          <a:xfrm>
            <a:off x="2954483" y="2936477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245" name="Shape 245"/>
          <p:cNvSpPr/>
          <p:nvPr/>
        </p:nvSpPr>
        <p:spPr>
          <a:xfrm>
            <a:off x="121458" y="690617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46" name="Shape 246"/>
          <p:cNvSpPr/>
          <p:nvPr/>
        </p:nvSpPr>
        <p:spPr>
          <a:xfrm>
            <a:off x="186655" y="714330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47" name="Shape 247"/>
          <p:cNvSpPr/>
          <p:nvPr/>
        </p:nvSpPr>
        <p:spPr>
          <a:xfrm>
            <a:off x="121458" y="6158338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48" name="Shape 248"/>
          <p:cNvSpPr/>
          <p:nvPr/>
        </p:nvSpPr>
        <p:spPr>
          <a:xfrm>
            <a:off x="2954483" y="8404201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249" name="Shape 249"/>
          <p:cNvSpPr/>
          <p:nvPr/>
        </p:nvSpPr>
        <p:spPr>
          <a:xfrm>
            <a:off x="121458" y="6158342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50" name="Shape 250"/>
          <p:cNvSpPr/>
          <p:nvPr/>
        </p:nvSpPr>
        <p:spPr>
          <a:xfrm>
            <a:off x="186655" y="6182055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51" name="Shape 251"/>
          <p:cNvSpPr/>
          <p:nvPr/>
        </p:nvSpPr>
        <p:spPr>
          <a:xfrm>
            <a:off x="402982" y="6182053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52" name="Shape 252"/>
          <p:cNvSpPr/>
          <p:nvPr/>
        </p:nvSpPr>
        <p:spPr>
          <a:xfrm>
            <a:off x="623201" y="6182051"/>
            <a:ext cx="216328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4908551" y="527975"/>
            <a:ext cx="1477963" cy="9378025"/>
          </a:xfrm>
          <a:prstGeom prst="rect">
            <a:avLst/>
          </a:prstGeom>
        </p:spPr>
        <p:txBody>
          <a:bodyPr/>
          <a:lstStyle>
            <a:lvl1pPr defTabSz="990570">
              <a:defRPr sz="4767"/>
            </a:lvl1pPr>
          </a:lstStyle>
          <a:p>
            <a:pPr lvl="0">
              <a:defRPr sz="1800"/>
            </a:pPr>
            <a:r>
              <a:rPr sz="4767"/>
              <a:t>Click to edit Master title style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471487" y="527975"/>
            <a:ext cx="4284664" cy="9378025"/>
          </a:xfrm>
          <a:prstGeom prst="rect">
            <a:avLst/>
          </a:prstGeom>
        </p:spPr>
        <p:txBody>
          <a:bodyPr/>
          <a:lstStyle>
            <a:lvl1pPr marL="247642" indent="-247642" defTabSz="990570">
              <a:spcBef>
                <a:spcPts val="1083"/>
              </a:spcBef>
              <a:defRPr sz="3033"/>
            </a:lvl1pPr>
            <a:lvl2pPr marL="784201" indent="-288916" defTabSz="990570">
              <a:spcBef>
                <a:spcPts val="1083"/>
              </a:spcBef>
              <a:defRPr sz="3033"/>
            </a:lvl2pPr>
            <a:lvl3pPr marL="1337268" indent="-346698" defTabSz="990570">
              <a:spcBef>
                <a:spcPts val="1083"/>
              </a:spcBef>
              <a:defRPr sz="3033"/>
            </a:lvl3pPr>
            <a:lvl4pPr marL="1871076" indent="-385221" defTabSz="990570">
              <a:spcBef>
                <a:spcPts val="1083"/>
              </a:spcBef>
              <a:defRPr sz="3033"/>
            </a:lvl4pPr>
            <a:lvl5pPr marL="2366361" indent="-385221" defTabSz="990570">
              <a:spcBef>
                <a:spcPts val="1083"/>
              </a:spcBef>
              <a:defRPr sz="3033"/>
            </a:lvl5pPr>
          </a:lstStyle>
          <a:p>
            <a:pPr lvl="0">
              <a:defRPr sz="1800"/>
            </a:pPr>
            <a:r>
              <a:rPr sz="3033"/>
              <a:t>Click to edit Master text styles</a:t>
            </a:r>
          </a:p>
          <a:p>
            <a:pPr lvl="1">
              <a:defRPr sz="1800"/>
            </a:pPr>
            <a:r>
              <a:rPr sz="3033"/>
              <a:t>Second level</a:t>
            </a:r>
          </a:p>
          <a:p>
            <a:pPr lvl="2">
              <a:defRPr sz="1800"/>
            </a:pPr>
            <a:r>
              <a:rPr sz="3033"/>
              <a:t>Third level</a:t>
            </a:r>
          </a:p>
          <a:p>
            <a:pPr lvl="3">
              <a:defRPr sz="1800"/>
            </a:pPr>
            <a:r>
              <a:rPr sz="3033"/>
              <a:t>Fourth level</a:t>
            </a:r>
          </a:p>
          <a:p>
            <a:pPr lvl="4">
              <a:defRPr sz="1800"/>
            </a:pPr>
            <a:r>
              <a:rPr sz="3033"/>
              <a:t>Fifth level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88048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3530830" y="146922"/>
            <a:ext cx="3237017" cy="220080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58" name="Shape 258"/>
          <p:cNvSpPr/>
          <p:nvPr/>
        </p:nvSpPr>
        <p:spPr>
          <a:xfrm>
            <a:off x="117769" y="160670"/>
            <a:ext cx="3258479" cy="220081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59" name="Shape 259"/>
          <p:cNvSpPr/>
          <p:nvPr/>
        </p:nvSpPr>
        <p:spPr>
          <a:xfrm>
            <a:off x="119920" y="146153"/>
            <a:ext cx="3256328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60" name="Shape 260"/>
          <p:cNvSpPr/>
          <p:nvPr/>
        </p:nvSpPr>
        <p:spPr>
          <a:xfrm>
            <a:off x="735300" y="1024698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61" name="Shape 261"/>
          <p:cNvSpPr/>
          <p:nvPr/>
        </p:nvSpPr>
        <p:spPr>
          <a:xfrm>
            <a:off x="735300" y="3172773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62" name="Shape 262"/>
          <p:cNvSpPr/>
          <p:nvPr/>
        </p:nvSpPr>
        <p:spPr>
          <a:xfrm>
            <a:off x="735300" y="5309336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63" name="Shape 263"/>
          <p:cNvSpPr/>
          <p:nvPr/>
        </p:nvSpPr>
        <p:spPr>
          <a:xfrm>
            <a:off x="735300" y="7444224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64" name="Shape 264"/>
          <p:cNvSpPr/>
          <p:nvPr/>
        </p:nvSpPr>
        <p:spPr>
          <a:xfrm>
            <a:off x="1116340" y="298340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265" name="Shape 265"/>
          <p:cNvSpPr/>
          <p:nvPr/>
        </p:nvSpPr>
        <p:spPr>
          <a:xfrm>
            <a:off x="1154873" y="726340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266" name="Shape 266"/>
          <p:cNvSpPr/>
          <p:nvPr/>
        </p:nvSpPr>
        <p:spPr>
          <a:xfrm rot="16200000">
            <a:off x="2647128" y="489877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267" name="Shape 267"/>
          <p:cNvSpPr/>
          <p:nvPr/>
        </p:nvSpPr>
        <p:spPr>
          <a:xfrm>
            <a:off x="3520426" y="136642"/>
            <a:ext cx="3256327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68" name="Shape 268"/>
          <p:cNvSpPr/>
          <p:nvPr/>
        </p:nvSpPr>
        <p:spPr>
          <a:xfrm>
            <a:off x="4135804" y="1015187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69" name="Shape 269"/>
          <p:cNvSpPr/>
          <p:nvPr/>
        </p:nvSpPr>
        <p:spPr>
          <a:xfrm>
            <a:off x="4135804" y="3163262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70" name="Shape 270"/>
          <p:cNvSpPr/>
          <p:nvPr/>
        </p:nvSpPr>
        <p:spPr>
          <a:xfrm>
            <a:off x="4135804" y="5299826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71" name="Shape 271"/>
          <p:cNvSpPr/>
          <p:nvPr/>
        </p:nvSpPr>
        <p:spPr>
          <a:xfrm>
            <a:off x="4135804" y="7434713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72" name="Shape 272"/>
          <p:cNvSpPr/>
          <p:nvPr/>
        </p:nvSpPr>
        <p:spPr>
          <a:xfrm>
            <a:off x="4516845" y="297389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273" name="Shape 273"/>
          <p:cNvSpPr/>
          <p:nvPr/>
        </p:nvSpPr>
        <p:spPr>
          <a:xfrm>
            <a:off x="4555377" y="725389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274" name="Shape 274"/>
          <p:cNvSpPr/>
          <p:nvPr/>
        </p:nvSpPr>
        <p:spPr>
          <a:xfrm rot="16200000">
            <a:off x="6047633" y="488926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xfrm>
            <a:off x="857250" y="0"/>
            <a:ext cx="5143500" cy="5069946"/>
          </a:xfrm>
          <a:prstGeom prst="rect">
            <a:avLst/>
          </a:prstGeom>
        </p:spPr>
        <p:txBody>
          <a:bodyPr anchor="b"/>
          <a:lstStyle>
            <a:lvl1pPr algn="ctr" defTabSz="990570">
              <a:defRPr sz="6500"/>
            </a:lvl1pPr>
          </a:lstStyle>
          <a:p>
            <a:pPr lvl="0">
              <a:defRPr sz="1800"/>
            </a:pPr>
            <a:r>
              <a:rPr sz="6500"/>
              <a:t>Click to edit Master title style</a:t>
            </a:r>
          </a:p>
        </p:txBody>
      </p:sp>
      <p:sp>
        <p:nvSpPr>
          <p:cNvPr id="276" name="Shape 276"/>
          <p:cNvSpPr>
            <a:spLocks noGrp="1"/>
          </p:cNvSpPr>
          <p:nvPr>
            <p:ph type="body" idx="1"/>
          </p:nvPr>
        </p:nvSpPr>
        <p:spPr>
          <a:xfrm>
            <a:off x="857250" y="5202370"/>
            <a:ext cx="5143500" cy="4703631"/>
          </a:xfrm>
          <a:prstGeom prst="rect">
            <a:avLst/>
          </a:prstGeom>
        </p:spPr>
        <p:txBody>
          <a:bodyPr/>
          <a:lstStyle>
            <a:lvl1pPr marL="0" indent="0" algn="ctr" defTabSz="990570">
              <a:spcBef>
                <a:spcPts val="1083"/>
              </a:spcBef>
              <a:buSzTx/>
              <a:buFontTx/>
              <a:buNone/>
              <a:defRPr sz="2600"/>
            </a:lvl1pPr>
          </a:lstStyle>
          <a:p>
            <a:pPr lvl="0">
              <a:defRPr sz="1800"/>
            </a:pPr>
            <a:r>
              <a:rPr sz="2600"/>
              <a:t>Click to edit Master subtitle style</a:t>
            </a:r>
          </a:p>
        </p:txBody>
      </p:sp>
      <p:sp>
        <p:nvSpPr>
          <p:cNvPr id="277" name="Shape 277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63404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3530830" y="146922"/>
            <a:ext cx="3237017" cy="220080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80" name="Shape 280"/>
          <p:cNvSpPr/>
          <p:nvPr/>
        </p:nvSpPr>
        <p:spPr>
          <a:xfrm>
            <a:off x="117769" y="160670"/>
            <a:ext cx="3258479" cy="220081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81" name="Shape 281"/>
          <p:cNvSpPr/>
          <p:nvPr/>
        </p:nvSpPr>
        <p:spPr>
          <a:xfrm>
            <a:off x="119920" y="146153"/>
            <a:ext cx="3256328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82" name="Shape 282"/>
          <p:cNvSpPr/>
          <p:nvPr/>
        </p:nvSpPr>
        <p:spPr>
          <a:xfrm>
            <a:off x="735300" y="1024698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83" name="Shape 283"/>
          <p:cNvSpPr/>
          <p:nvPr/>
        </p:nvSpPr>
        <p:spPr>
          <a:xfrm>
            <a:off x="735300" y="3172773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84" name="Shape 284"/>
          <p:cNvSpPr/>
          <p:nvPr/>
        </p:nvSpPr>
        <p:spPr>
          <a:xfrm>
            <a:off x="735300" y="5309336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85" name="Shape 285"/>
          <p:cNvSpPr/>
          <p:nvPr/>
        </p:nvSpPr>
        <p:spPr>
          <a:xfrm>
            <a:off x="735300" y="7444224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86" name="Shape 286"/>
          <p:cNvSpPr/>
          <p:nvPr/>
        </p:nvSpPr>
        <p:spPr>
          <a:xfrm>
            <a:off x="1116340" y="298340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287" name="Shape 287"/>
          <p:cNvSpPr/>
          <p:nvPr/>
        </p:nvSpPr>
        <p:spPr>
          <a:xfrm>
            <a:off x="1154873" y="726340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288" name="Shape 288"/>
          <p:cNvSpPr/>
          <p:nvPr/>
        </p:nvSpPr>
        <p:spPr>
          <a:xfrm rot="16200000">
            <a:off x="2647128" y="489877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289" name="Shape 289"/>
          <p:cNvSpPr/>
          <p:nvPr/>
        </p:nvSpPr>
        <p:spPr>
          <a:xfrm>
            <a:off x="3520426" y="136642"/>
            <a:ext cx="3256327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90" name="Shape 290"/>
          <p:cNvSpPr/>
          <p:nvPr/>
        </p:nvSpPr>
        <p:spPr>
          <a:xfrm>
            <a:off x="4135804" y="1015187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91" name="Shape 291"/>
          <p:cNvSpPr/>
          <p:nvPr/>
        </p:nvSpPr>
        <p:spPr>
          <a:xfrm>
            <a:off x="4135804" y="3163262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92" name="Shape 292"/>
          <p:cNvSpPr/>
          <p:nvPr/>
        </p:nvSpPr>
        <p:spPr>
          <a:xfrm>
            <a:off x="4135804" y="5299826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93" name="Shape 293"/>
          <p:cNvSpPr/>
          <p:nvPr/>
        </p:nvSpPr>
        <p:spPr>
          <a:xfrm>
            <a:off x="4135804" y="7434713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294" name="Shape 294"/>
          <p:cNvSpPr/>
          <p:nvPr/>
        </p:nvSpPr>
        <p:spPr>
          <a:xfrm>
            <a:off x="4516845" y="297389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295" name="Shape 295"/>
          <p:cNvSpPr/>
          <p:nvPr/>
        </p:nvSpPr>
        <p:spPr>
          <a:xfrm>
            <a:off x="4555377" y="725389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296" name="Shape 296"/>
          <p:cNvSpPr/>
          <p:nvPr/>
        </p:nvSpPr>
        <p:spPr>
          <a:xfrm rot="16200000">
            <a:off x="6047633" y="488926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471487" y="527975"/>
            <a:ext cx="5915026" cy="2108466"/>
          </a:xfrm>
          <a:prstGeom prst="rect">
            <a:avLst/>
          </a:prstGeom>
        </p:spPr>
        <p:txBody>
          <a:bodyPr/>
          <a:lstStyle>
            <a:lvl1pPr defTabSz="990570">
              <a:defRPr sz="4767"/>
            </a:lvl1pPr>
          </a:lstStyle>
          <a:p>
            <a:pPr lvl="0">
              <a:defRPr sz="1800"/>
            </a:pPr>
            <a:r>
              <a:rPr sz="4767"/>
              <a:t>Click to edit Master title style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471487" y="2636442"/>
            <a:ext cx="5915026" cy="7269560"/>
          </a:xfrm>
          <a:prstGeom prst="rect">
            <a:avLst/>
          </a:prstGeom>
        </p:spPr>
        <p:txBody>
          <a:bodyPr/>
          <a:lstStyle>
            <a:lvl1pPr marL="247642" indent="-247642" defTabSz="990570">
              <a:spcBef>
                <a:spcPts val="1083"/>
              </a:spcBef>
              <a:defRPr sz="3033"/>
            </a:lvl1pPr>
            <a:lvl2pPr marL="784201" indent="-288916" defTabSz="990570">
              <a:spcBef>
                <a:spcPts val="1083"/>
              </a:spcBef>
              <a:defRPr sz="3033"/>
            </a:lvl2pPr>
            <a:lvl3pPr marL="1337268" indent="-346698" defTabSz="990570">
              <a:spcBef>
                <a:spcPts val="1083"/>
              </a:spcBef>
              <a:defRPr sz="3033"/>
            </a:lvl3pPr>
            <a:lvl4pPr marL="1871076" indent="-385221" defTabSz="990570">
              <a:spcBef>
                <a:spcPts val="1083"/>
              </a:spcBef>
              <a:defRPr sz="3033"/>
            </a:lvl4pPr>
            <a:lvl5pPr marL="2366361" indent="-385221" defTabSz="990570">
              <a:spcBef>
                <a:spcPts val="1083"/>
              </a:spcBef>
              <a:defRPr sz="3033"/>
            </a:lvl5pPr>
          </a:lstStyle>
          <a:p>
            <a:pPr lvl="0">
              <a:defRPr sz="1800"/>
            </a:pPr>
            <a:r>
              <a:rPr sz="3033"/>
              <a:t>Click to edit Master text styles</a:t>
            </a:r>
          </a:p>
          <a:p>
            <a:pPr lvl="1">
              <a:defRPr sz="1800"/>
            </a:pPr>
            <a:r>
              <a:rPr sz="3033"/>
              <a:t>Second level</a:t>
            </a:r>
          </a:p>
          <a:p>
            <a:pPr lvl="2">
              <a:defRPr sz="1800"/>
            </a:pPr>
            <a:r>
              <a:rPr sz="3033"/>
              <a:t>Third level</a:t>
            </a:r>
          </a:p>
          <a:p>
            <a:pPr lvl="3">
              <a:defRPr sz="1800"/>
            </a:pPr>
            <a:r>
              <a:rPr sz="3033"/>
              <a:t>Fourth level</a:t>
            </a:r>
          </a:p>
          <a:p>
            <a:pPr lvl="4">
              <a:defRPr sz="1800"/>
            </a:pPr>
            <a:r>
              <a:rPr sz="3033"/>
              <a:t>Fifth level</a:t>
            </a:r>
          </a:p>
        </p:txBody>
      </p:sp>
      <p:sp>
        <p:nvSpPr>
          <p:cNvPr id="299" name="Shape 299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18820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3530830" y="146922"/>
            <a:ext cx="3237017" cy="220080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02" name="Shape 302"/>
          <p:cNvSpPr/>
          <p:nvPr/>
        </p:nvSpPr>
        <p:spPr>
          <a:xfrm>
            <a:off x="117769" y="160670"/>
            <a:ext cx="3258479" cy="220081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03" name="Shape 303"/>
          <p:cNvSpPr/>
          <p:nvPr/>
        </p:nvSpPr>
        <p:spPr>
          <a:xfrm>
            <a:off x="119920" y="146153"/>
            <a:ext cx="3256328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04" name="Shape 304"/>
          <p:cNvSpPr/>
          <p:nvPr/>
        </p:nvSpPr>
        <p:spPr>
          <a:xfrm>
            <a:off x="735300" y="1024698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05" name="Shape 305"/>
          <p:cNvSpPr/>
          <p:nvPr/>
        </p:nvSpPr>
        <p:spPr>
          <a:xfrm>
            <a:off x="735300" y="3172773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06" name="Shape 306"/>
          <p:cNvSpPr/>
          <p:nvPr/>
        </p:nvSpPr>
        <p:spPr>
          <a:xfrm>
            <a:off x="735300" y="5309336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07" name="Shape 307"/>
          <p:cNvSpPr/>
          <p:nvPr/>
        </p:nvSpPr>
        <p:spPr>
          <a:xfrm>
            <a:off x="735300" y="7444224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08" name="Shape 308"/>
          <p:cNvSpPr/>
          <p:nvPr/>
        </p:nvSpPr>
        <p:spPr>
          <a:xfrm>
            <a:off x="1116340" y="298340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09" name="Shape 309"/>
          <p:cNvSpPr/>
          <p:nvPr/>
        </p:nvSpPr>
        <p:spPr>
          <a:xfrm>
            <a:off x="1154873" y="726340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10" name="Shape 310"/>
          <p:cNvSpPr/>
          <p:nvPr/>
        </p:nvSpPr>
        <p:spPr>
          <a:xfrm rot="16200000">
            <a:off x="2647128" y="489877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11" name="Shape 311"/>
          <p:cNvSpPr/>
          <p:nvPr/>
        </p:nvSpPr>
        <p:spPr>
          <a:xfrm>
            <a:off x="3520426" y="136642"/>
            <a:ext cx="3256327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12" name="Shape 312"/>
          <p:cNvSpPr/>
          <p:nvPr/>
        </p:nvSpPr>
        <p:spPr>
          <a:xfrm>
            <a:off x="4135804" y="1015187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13" name="Shape 313"/>
          <p:cNvSpPr/>
          <p:nvPr/>
        </p:nvSpPr>
        <p:spPr>
          <a:xfrm>
            <a:off x="4135804" y="3163262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14" name="Shape 314"/>
          <p:cNvSpPr/>
          <p:nvPr/>
        </p:nvSpPr>
        <p:spPr>
          <a:xfrm>
            <a:off x="4135804" y="5299826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15" name="Shape 315"/>
          <p:cNvSpPr/>
          <p:nvPr/>
        </p:nvSpPr>
        <p:spPr>
          <a:xfrm>
            <a:off x="4135804" y="7434713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16" name="Shape 316"/>
          <p:cNvSpPr/>
          <p:nvPr/>
        </p:nvSpPr>
        <p:spPr>
          <a:xfrm>
            <a:off x="4516845" y="297389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17" name="Shape 317"/>
          <p:cNvSpPr/>
          <p:nvPr/>
        </p:nvSpPr>
        <p:spPr>
          <a:xfrm>
            <a:off x="4555377" y="725389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18" name="Shape 318"/>
          <p:cNvSpPr/>
          <p:nvPr/>
        </p:nvSpPr>
        <p:spPr>
          <a:xfrm rot="16200000">
            <a:off x="6047633" y="488926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xfrm>
            <a:off x="468312" y="0"/>
            <a:ext cx="5915026" cy="6590242"/>
          </a:xfrm>
          <a:prstGeom prst="rect">
            <a:avLst/>
          </a:prstGeom>
        </p:spPr>
        <p:txBody>
          <a:bodyPr anchor="b"/>
          <a:lstStyle>
            <a:lvl1pPr defTabSz="990570">
              <a:defRPr sz="6500"/>
            </a:lvl1pPr>
          </a:lstStyle>
          <a:p>
            <a:pPr lvl="0">
              <a:defRPr sz="1800"/>
            </a:pPr>
            <a:r>
              <a:rPr sz="6500"/>
              <a:t>Click to edit Master title style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body" idx="1"/>
          </p:nvPr>
        </p:nvSpPr>
        <p:spPr>
          <a:xfrm>
            <a:off x="468312" y="6629797"/>
            <a:ext cx="5915026" cy="3276205"/>
          </a:xfrm>
          <a:prstGeom prst="rect">
            <a:avLst/>
          </a:prstGeom>
        </p:spPr>
        <p:txBody>
          <a:bodyPr/>
          <a:lstStyle>
            <a:lvl1pPr marL="0" indent="0" defTabSz="990570">
              <a:spcBef>
                <a:spcPts val="1083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321" name="Shape 321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3506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6" cy="19147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575"/>
              <a:t>Click to edit Master title style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6" cy="119009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950" b="1"/>
            </a:lvl1pPr>
          </a:lstStyle>
          <a:p>
            <a:pPr lvl="0">
              <a:defRPr b="0"/>
            </a:pPr>
            <a:r>
              <a:rPr b="1"/>
              <a:t>Click to edit Master text styles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4843463" y="9181397"/>
            <a:ext cx="1543051" cy="4001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87782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3530830" y="146922"/>
            <a:ext cx="3237017" cy="220080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24" name="Shape 324"/>
          <p:cNvSpPr/>
          <p:nvPr/>
        </p:nvSpPr>
        <p:spPr>
          <a:xfrm>
            <a:off x="117769" y="160670"/>
            <a:ext cx="3258479" cy="220081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25" name="Shape 325"/>
          <p:cNvSpPr/>
          <p:nvPr/>
        </p:nvSpPr>
        <p:spPr>
          <a:xfrm>
            <a:off x="119920" y="146153"/>
            <a:ext cx="3256328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26" name="Shape 326"/>
          <p:cNvSpPr/>
          <p:nvPr/>
        </p:nvSpPr>
        <p:spPr>
          <a:xfrm>
            <a:off x="735300" y="1024698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27" name="Shape 327"/>
          <p:cNvSpPr/>
          <p:nvPr/>
        </p:nvSpPr>
        <p:spPr>
          <a:xfrm>
            <a:off x="735300" y="3172773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28" name="Shape 328"/>
          <p:cNvSpPr/>
          <p:nvPr/>
        </p:nvSpPr>
        <p:spPr>
          <a:xfrm>
            <a:off x="735300" y="5309336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29" name="Shape 329"/>
          <p:cNvSpPr/>
          <p:nvPr/>
        </p:nvSpPr>
        <p:spPr>
          <a:xfrm>
            <a:off x="735300" y="7444224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30" name="Shape 330"/>
          <p:cNvSpPr/>
          <p:nvPr/>
        </p:nvSpPr>
        <p:spPr>
          <a:xfrm>
            <a:off x="1116340" y="298340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31" name="Shape 331"/>
          <p:cNvSpPr/>
          <p:nvPr/>
        </p:nvSpPr>
        <p:spPr>
          <a:xfrm>
            <a:off x="1154873" y="726340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32" name="Shape 332"/>
          <p:cNvSpPr/>
          <p:nvPr/>
        </p:nvSpPr>
        <p:spPr>
          <a:xfrm rot="16200000">
            <a:off x="2647128" y="489877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33" name="Shape 333"/>
          <p:cNvSpPr/>
          <p:nvPr/>
        </p:nvSpPr>
        <p:spPr>
          <a:xfrm>
            <a:off x="3520426" y="136642"/>
            <a:ext cx="3256327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34" name="Shape 334"/>
          <p:cNvSpPr/>
          <p:nvPr/>
        </p:nvSpPr>
        <p:spPr>
          <a:xfrm>
            <a:off x="4135804" y="1015187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35" name="Shape 335"/>
          <p:cNvSpPr/>
          <p:nvPr/>
        </p:nvSpPr>
        <p:spPr>
          <a:xfrm>
            <a:off x="4135804" y="3163262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36" name="Shape 336"/>
          <p:cNvSpPr/>
          <p:nvPr/>
        </p:nvSpPr>
        <p:spPr>
          <a:xfrm>
            <a:off x="4135804" y="5299826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37" name="Shape 337"/>
          <p:cNvSpPr/>
          <p:nvPr/>
        </p:nvSpPr>
        <p:spPr>
          <a:xfrm>
            <a:off x="4135804" y="7434713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38" name="Shape 338"/>
          <p:cNvSpPr/>
          <p:nvPr/>
        </p:nvSpPr>
        <p:spPr>
          <a:xfrm>
            <a:off x="4516845" y="297389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39" name="Shape 339"/>
          <p:cNvSpPr/>
          <p:nvPr/>
        </p:nvSpPr>
        <p:spPr>
          <a:xfrm>
            <a:off x="4555377" y="725389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40" name="Shape 340"/>
          <p:cNvSpPr/>
          <p:nvPr/>
        </p:nvSpPr>
        <p:spPr>
          <a:xfrm rot="16200000">
            <a:off x="6047633" y="488926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471487" y="527975"/>
            <a:ext cx="5915026" cy="2108466"/>
          </a:xfrm>
          <a:prstGeom prst="rect">
            <a:avLst/>
          </a:prstGeom>
        </p:spPr>
        <p:txBody>
          <a:bodyPr/>
          <a:lstStyle>
            <a:lvl1pPr defTabSz="990570">
              <a:defRPr sz="4767"/>
            </a:lvl1pPr>
          </a:lstStyle>
          <a:p>
            <a:pPr lvl="0">
              <a:defRPr sz="1800"/>
            </a:pPr>
            <a:r>
              <a:rPr sz="4767"/>
              <a:t>Click to edit Master title style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idx="1"/>
          </p:nvPr>
        </p:nvSpPr>
        <p:spPr>
          <a:xfrm>
            <a:off x="471488" y="2636442"/>
            <a:ext cx="2881313" cy="7269560"/>
          </a:xfrm>
          <a:prstGeom prst="rect">
            <a:avLst/>
          </a:prstGeom>
        </p:spPr>
        <p:txBody>
          <a:bodyPr/>
          <a:lstStyle>
            <a:lvl1pPr marL="247642" indent="-247642" defTabSz="990570">
              <a:spcBef>
                <a:spcPts val="1083"/>
              </a:spcBef>
              <a:defRPr sz="3033"/>
            </a:lvl1pPr>
            <a:lvl2pPr marL="784201" indent="-288916" defTabSz="990570">
              <a:spcBef>
                <a:spcPts val="1083"/>
              </a:spcBef>
              <a:defRPr sz="3033"/>
            </a:lvl2pPr>
            <a:lvl3pPr marL="1337268" indent="-346698" defTabSz="990570">
              <a:spcBef>
                <a:spcPts val="1083"/>
              </a:spcBef>
              <a:defRPr sz="3033"/>
            </a:lvl3pPr>
            <a:lvl4pPr marL="1871076" indent="-385221" defTabSz="990570">
              <a:spcBef>
                <a:spcPts val="1083"/>
              </a:spcBef>
              <a:defRPr sz="3033"/>
            </a:lvl4pPr>
            <a:lvl5pPr marL="2366361" indent="-385221" defTabSz="990570">
              <a:spcBef>
                <a:spcPts val="1083"/>
              </a:spcBef>
              <a:defRPr sz="3033"/>
            </a:lvl5pPr>
          </a:lstStyle>
          <a:p>
            <a:pPr lvl="0">
              <a:defRPr sz="1800"/>
            </a:pPr>
            <a:r>
              <a:rPr sz="3033"/>
              <a:t>Click to edit Master text styles</a:t>
            </a:r>
          </a:p>
          <a:p>
            <a:pPr lvl="1">
              <a:defRPr sz="1800"/>
            </a:pPr>
            <a:r>
              <a:rPr sz="3033"/>
              <a:t>Second level</a:t>
            </a:r>
          </a:p>
          <a:p>
            <a:pPr lvl="2">
              <a:defRPr sz="1800"/>
            </a:pPr>
            <a:r>
              <a:rPr sz="3033"/>
              <a:t>Third level</a:t>
            </a:r>
          </a:p>
          <a:p>
            <a:pPr lvl="3">
              <a:defRPr sz="1800"/>
            </a:pPr>
            <a:r>
              <a:rPr sz="3033"/>
              <a:t>Fourth level</a:t>
            </a:r>
          </a:p>
          <a:p>
            <a:pPr lvl="4">
              <a:defRPr sz="1800"/>
            </a:pPr>
            <a:r>
              <a:rPr sz="3033"/>
              <a:t>Fifth level</a:t>
            </a:r>
          </a:p>
        </p:txBody>
      </p:sp>
      <p:sp>
        <p:nvSpPr>
          <p:cNvPr id="343" name="Shape 343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799799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3530830" y="146922"/>
            <a:ext cx="3237017" cy="220080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46" name="Shape 346"/>
          <p:cNvSpPr/>
          <p:nvPr/>
        </p:nvSpPr>
        <p:spPr>
          <a:xfrm>
            <a:off x="117769" y="160670"/>
            <a:ext cx="3258479" cy="220081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47" name="Shape 347"/>
          <p:cNvSpPr/>
          <p:nvPr/>
        </p:nvSpPr>
        <p:spPr>
          <a:xfrm>
            <a:off x="119920" y="146153"/>
            <a:ext cx="3256328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48" name="Shape 348"/>
          <p:cNvSpPr/>
          <p:nvPr/>
        </p:nvSpPr>
        <p:spPr>
          <a:xfrm>
            <a:off x="735300" y="1024698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49" name="Shape 349"/>
          <p:cNvSpPr/>
          <p:nvPr/>
        </p:nvSpPr>
        <p:spPr>
          <a:xfrm>
            <a:off x="735300" y="3172773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50" name="Shape 350"/>
          <p:cNvSpPr/>
          <p:nvPr/>
        </p:nvSpPr>
        <p:spPr>
          <a:xfrm>
            <a:off x="735300" y="5309336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51" name="Shape 351"/>
          <p:cNvSpPr/>
          <p:nvPr/>
        </p:nvSpPr>
        <p:spPr>
          <a:xfrm>
            <a:off x="735300" y="7444224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52" name="Shape 352"/>
          <p:cNvSpPr/>
          <p:nvPr/>
        </p:nvSpPr>
        <p:spPr>
          <a:xfrm>
            <a:off x="1116340" y="298340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53" name="Shape 353"/>
          <p:cNvSpPr/>
          <p:nvPr/>
        </p:nvSpPr>
        <p:spPr>
          <a:xfrm>
            <a:off x="1154873" y="726340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54" name="Shape 354"/>
          <p:cNvSpPr/>
          <p:nvPr/>
        </p:nvSpPr>
        <p:spPr>
          <a:xfrm rot="16200000">
            <a:off x="2647128" y="489877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55" name="Shape 355"/>
          <p:cNvSpPr/>
          <p:nvPr/>
        </p:nvSpPr>
        <p:spPr>
          <a:xfrm>
            <a:off x="3520426" y="136642"/>
            <a:ext cx="3256327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56" name="Shape 356"/>
          <p:cNvSpPr/>
          <p:nvPr/>
        </p:nvSpPr>
        <p:spPr>
          <a:xfrm>
            <a:off x="4135804" y="1015187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57" name="Shape 357"/>
          <p:cNvSpPr/>
          <p:nvPr/>
        </p:nvSpPr>
        <p:spPr>
          <a:xfrm>
            <a:off x="4135804" y="3163262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58" name="Shape 358"/>
          <p:cNvSpPr/>
          <p:nvPr/>
        </p:nvSpPr>
        <p:spPr>
          <a:xfrm>
            <a:off x="4135804" y="5299826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59" name="Shape 359"/>
          <p:cNvSpPr/>
          <p:nvPr/>
        </p:nvSpPr>
        <p:spPr>
          <a:xfrm>
            <a:off x="4135804" y="7434713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60" name="Shape 360"/>
          <p:cNvSpPr/>
          <p:nvPr/>
        </p:nvSpPr>
        <p:spPr>
          <a:xfrm>
            <a:off x="4516845" y="297389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61" name="Shape 361"/>
          <p:cNvSpPr/>
          <p:nvPr/>
        </p:nvSpPr>
        <p:spPr>
          <a:xfrm>
            <a:off x="4555377" y="725389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62" name="Shape 362"/>
          <p:cNvSpPr/>
          <p:nvPr/>
        </p:nvSpPr>
        <p:spPr>
          <a:xfrm rot="16200000">
            <a:off x="6047633" y="488926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xfrm>
            <a:off x="473075" y="527975"/>
            <a:ext cx="5915025" cy="1914129"/>
          </a:xfrm>
          <a:prstGeom prst="rect">
            <a:avLst/>
          </a:prstGeom>
        </p:spPr>
        <p:txBody>
          <a:bodyPr/>
          <a:lstStyle>
            <a:lvl1pPr defTabSz="990570">
              <a:defRPr sz="4767"/>
            </a:lvl1pPr>
          </a:lstStyle>
          <a:p>
            <a:pPr lvl="0">
              <a:defRPr sz="1800"/>
            </a:pPr>
            <a:r>
              <a:rPr sz="4767"/>
              <a:t>Click to edit Master title style</a:t>
            </a:r>
          </a:p>
        </p:txBody>
      </p:sp>
      <p:sp>
        <p:nvSpPr>
          <p:cNvPr id="364" name="Shape 364"/>
          <p:cNvSpPr>
            <a:spLocks noGrp="1"/>
          </p:cNvSpPr>
          <p:nvPr>
            <p:ph type="body" idx="1"/>
          </p:nvPr>
        </p:nvSpPr>
        <p:spPr>
          <a:xfrm>
            <a:off x="473075" y="2428346"/>
            <a:ext cx="2900364" cy="1190096"/>
          </a:xfrm>
          <a:prstGeom prst="rect">
            <a:avLst/>
          </a:prstGeom>
        </p:spPr>
        <p:txBody>
          <a:bodyPr anchor="b"/>
          <a:lstStyle>
            <a:lvl1pPr marL="0" indent="0" defTabSz="990570">
              <a:spcBef>
                <a:spcPts val="1083"/>
              </a:spcBef>
              <a:buSzTx/>
              <a:buFontTx/>
              <a:buNone/>
              <a:defRPr sz="2600" b="1"/>
            </a:lvl1pPr>
          </a:lstStyle>
          <a:p>
            <a:pPr lvl="0">
              <a:defRPr sz="1800" b="0"/>
            </a:pPr>
            <a:r>
              <a:rPr sz="2600" b="1"/>
              <a:t>Click to edit Master text styles</a:t>
            </a:r>
          </a:p>
        </p:txBody>
      </p:sp>
      <p:sp>
        <p:nvSpPr>
          <p:cNvPr id="365" name="Shape 365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2445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3530830" y="146922"/>
            <a:ext cx="3237017" cy="220080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68" name="Shape 368"/>
          <p:cNvSpPr/>
          <p:nvPr/>
        </p:nvSpPr>
        <p:spPr>
          <a:xfrm>
            <a:off x="117769" y="160670"/>
            <a:ext cx="3258479" cy="220081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69" name="Shape 369"/>
          <p:cNvSpPr/>
          <p:nvPr/>
        </p:nvSpPr>
        <p:spPr>
          <a:xfrm>
            <a:off x="119920" y="146153"/>
            <a:ext cx="3256328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70" name="Shape 370"/>
          <p:cNvSpPr/>
          <p:nvPr/>
        </p:nvSpPr>
        <p:spPr>
          <a:xfrm>
            <a:off x="735300" y="1024698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71" name="Shape 371"/>
          <p:cNvSpPr/>
          <p:nvPr/>
        </p:nvSpPr>
        <p:spPr>
          <a:xfrm>
            <a:off x="735300" y="3172773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72" name="Shape 372"/>
          <p:cNvSpPr/>
          <p:nvPr/>
        </p:nvSpPr>
        <p:spPr>
          <a:xfrm>
            <a:off x="735300" y="5309336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73" name="Shape 373"/>
          <p:cNvSpPr/>
          <p:nvPr/>
        </p:nvSpPr>
        <p:spPr>
          <a:xfrm>
            <a:off x="735300" y="7444224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74" name="Shape 374"/>
          <p:cNvSpPr/>
          <p:nvPr/>
        </p:nvSpPr>
        <p:spPr>
          <a:xfrm>
            <a:off x="1116340" y="298340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75" name="Shape 375"/>
          <p:cNvSpPr/>
          <p:nvPr/>
        </p:nvSpPr>
        <p:spPr>
          <a:xfrm>
            <a:off x="1154873" y="726340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76" name="Shape 376"/>
          <p:cNvSpPr/>
          <p:nvPr/>
        </p:nvSpPr>
        <p:spPr>
          <a:xfrm rot="16200000">
            <a:off x="2647128" y="489877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77" name="Shape 377"/>
          <p:cNvSpPr/>
          <p:nvPr/>
        </p:nvSpPr>
        <p:spPr>
          <a:xfrm>
            <a:off x="3520426" y="136642"/>
            <a:ext cx="3256327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78" name="Shape 378"/>
          <p:cNvSpPr/>
          <p:nvPr/>
        </p:nvSpPr>
        <p:spPr>
          <a:xfrm>
            <a:off x="4135804" y="1015187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79" name="Shape 379"/>
          <p:cNvSpPr/>
          <p:nvPr/>
        </p:nvSpPr>
        <p:spPr>
          <a:xfrm>
            <a:off x="4135804" y="3163262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80" name="Shape 380"/>
          <p:cNvSpPr/>
          <p:nvPr/>
        </p:nvSpPr>
        <p:spPr>
          <a:xfrm>
            <a:off x="4135804" y="5299826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81" name="Shape 381"/>
          <p:cNvSpPr/>
          <p:nvPr/>
        </p:nvSpPr>
        <p:spPr>
          <a:xfrm>
            <a:off x="4135804" y="7434713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82" name="Shape 382"/>
          <p:cNvSpPr/>
          <p:nvPr/>
        </p:nvSpPr>
        <p:spPr>
          <a:xfrm>
            <a:off x="4516845" y="297389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83" name="Shape 383"/>
          <p:cNvSpPr/>
          <p:nvPr/>
        </p:nvSpPr>
        <p:spPr>
          <a:xfrm>
            <a:off x="4555377" y="725389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84" name="Shape 384"/>
          <p:cNvSpPr/>
          <p:nvPr/>
        </p:nvSpPr>
        <p:spPr>
          <a:xfrm rot="16200000">
            <a:off x="6047633" y="488926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471487" y="527975"/>
            <a:ext cx="5915026" cy="1914129"/>
          </a:xfrm>
          <a:prstGeom prst="rect">
            <a:avLst/>
          </a:prstGeom>
        </p:spPr>
        <p:txBody>
          <a:bodyPr/>
          <a:lstStyle>
            <a:lvl1pPr defTabSz="990570">
              <a:defRPr sz="4767"/>
            </a:lvl1pPr>
          </a:lstStyle>
          <a:p>
            <a:pPr lvl="0">
              <a:defRPr sz="1800"/>
            </a:pPr>
            <a:r>
              <a:rPr sz="4767"/>
              <a:t>Click to edit Master title style</a:t>
            </a:r>
          </a:p>
        </p:txBody>
      </p:sp>
      <p:sp>
        <p:nvSpPr>
          <p:cNvPr id="386" name="Shape 386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980548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/>
        </p:nvSpPr>
        <p:spPr>
          <a:xfrm>
            <a:off x="3530830" y="146922"/>
            <a:ext cx="3237017" cy="220080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89" name="Shape 389"/>
          <p:cNvSpPr/>
          <p:nvPr/>
        </p:nvSpPr>
        <p:spPr>
          <a:xfrm>
            <a:off x="117769" y="160670"/>
            <a:ext cx="3258479" cy="220081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90" name="Shape 390"/>
          <p:cNvSpPr/>
          <p:nvPr/>
        </p:nvSpPr>
        <p:spPr>
          <a:xfrm>
            <a:off x="119920" y="146153"/>
            <a:ext cx="3256328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91" name="Shape 391"/>
          <p:cNvSpPr/>
          <p:nvPr/>
        </p:nvSpPr>
        <p:spPr>
          <a:xfrm>
            <a:off x="735300" y="1024698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92" name="Shape 392"/>
          <p:cNvSpPr/>
          <p:nvPr/>
        </p:nvSpPr>
        <p:spPr>
          <a:xfrm>
            <a:off x="735300" y="3172773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93" name="Shape 393"/>
          <p:cNvSpPr/>
          <p:nvPr/>
        </p:nvSpPr>
        <p:spPr>
          <a:xfrm>
            <a:off x="735300" y="5309336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94" name="Shape 394"/>
          <p:cNvSpPr/>
          <p:nvPr/>
        </p:nvSpPr>
        <p:spPr>
          <a:xfrm>
            <a:off x="735300" y="7444224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95" name="Shape 395"/>
          <p:cNvSpPr/>
          <p:nvPr/>
        </p:nvSpPr>
        <p:spPr>
          <a:xfrm>
            <a:off x="1116340" y="298340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96" name="Shape 396"/>
          <p:cNvSpPr/>
          <p:nvPr/>
        </p:nvSpPr>
        <p:spPr>
          <a:xfrm>
            <a:off x="1154873" y="726340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97" name="Shape 397"/>
          <p:cNvSpPr/>
          <p:nvPr/>
        </p:nvSpPr>
        <p:spPr>
          <a:xfrm rot="16200000">
            <a:off x="2647128" y="489877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398" name="Shape 398"/>
          <p:cNvSpPr/>
          <p:nvPr/>
        </p:nvSpPr>
        <p:spPr>
          <a:xfrm>
            <a:off x="3520426" y="136642"/>
            <a:ext cx="3256327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399" name="Shape 399"/>
          <p:cNvSpPr/>
          <p:nvPr/>
        </p:nvSpPr>
        <p:spPr>
          <a:xfrm>
            <a:off x="4135804" y="1015187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00" name="Shape 400"/>
          <p:cNvSpPr/>
          <p:nvPr/>
        </p:nvSpPr>
        <p:spPr>
          <a:xfrm>
            <a:off x="4135804" y="3163262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01" name="Shape 401"/>
          <p:cNvSpPr/>
          <p:nvPr/>
        </p:nvSpPr>
        <p:spPr>
          <a:xfrm>
            <a:off x="4135804" y="5299826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02" name="Shape 402"/>
          <p:cNvSpPr/>
          <p:nvPr/>
        </p:nvSpPr>
        <p:spPr>
          <a:xfrm>
            <a:off x="4135804" y="7434713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03" name="Shape 403"/>
          <p:cNvSpPr/>
          <p:nvPr/>
        </p:nvSpPr>
        <p:spPr>
          <a:xfrm>
            <a:off x="4516845" y="297389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04" name="Shape 404"/>
          <p:cNvSpPr/>
          <p:nvPr/>
        </p:nvSpPr>
        <p:spPr>
          <a:xfrm>
            <a:off x="4555377" y="725389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05" name="Shape 405"/>
          <p:cNvSpPr/>
          <p:nvPr/>
        </p:nvSpPr>
        <p:spPr>
          <a:xfrm rot="16200000">
            <a:off x="6047633" y="488926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446090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3530830" y="146922"/>
            <a:ext cx="3237017" cy="220080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09" name="Shape 409"/>
          <p:cNvSpPr/>
          <p:nvPr/>
        </p:nvSpPr>
        <p:spPr>
          <a:xfrm>
            <a:off x="117769" y="160670"/>
            <a:ext cx="3258479" cy="220081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10" name="Shape 410"/>
          <p:cNvSpPr/>
          <p:nvPr/>
        </p:nvSpPr>
        <p:spPr>
          <a:xfrm>
            <a:off x="119920" y="146153"/>
            <a:ext cx="3256328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11" name="Shape 411"/>
          <p:cNvSpPr/>
          <p:nvPr/>
        </p:nvSpPr>
        <p:spPr>
          <a:xfrm>
            <a:off x="735300" y="1024698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12" name="Shape 412"/>
          <p:cNvSpPr/>
          <p:nvPr/>
        </p:nvSpPr>
        <p:spPr>
          <a:xfrm>
            <a:off x="735300" y="3172773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13" name="Shape 413"/>
          <p:cNvSpPr/>
          <p:nvPr/>
        </p:nvSpPr>
        <p:spPr>
          <a:xfrm>
            <a:off x="735300" y="5309336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14" name="Shape 414"/>
          <p:cNvSpPr/>
          <p:nvPr/>
        </p:nvSpPr>
        <p:spPr>
          <a:xfrm>
            <a:off x="735300" y="7444224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15" name="Shape 415"/>
          <p:cNvSpPr/>
          <p:nvPr/>
        </p:nvSpPr>
        <p:spPr>
          <a:xfrm>
            <a:off x="1116340" y="298340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16" name="Shape 416"/>
          <p:cNvSpPr/>
          <p:nvPr/>
        </p:nvSpPr>
        <p:spPr>
          <a:xfrm>
            <a:off x="1154873" y="726340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17" name="Shape 417"/>
          <p:cNvSpPr/>
          <p:nvPr/>
        </p:nvSpPr>
        <p:spPr>
          <a:xfrm rot="16200000">
            <a:off x="2647128" y="489877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18" name="Shape 418"/>
          <p:cNvSpPr/>
          <p:nvPr/>
        </p:nvSpPr>
        <p:spPr>
          <a:xfrm>
            <a:off x="3520426" y="136642"/>
            <a:ext cx="3256327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19" name="Shape 419"/>
          <p:cNvSpPr/>
          <p:nvPr/>
        </p:nvSpPr>
        <p:spPr>
          <a:xfrm>
            <a:off x="4135804" y="1015187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20" name="Shape 420"/>
          <p:cNvSpPr/>
          <p:nvPr/>
        </p:nvSpPr>
        <p:spPr>
          <a:xfrm>
            <a:off x="4135804" y="3163262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21" name="Shape 421"/>
          <p:cNvSpPr/>
          <p:nvPr/>
        </p:nvSpPr>
        <p:spPr>
          <a:xfrm>
            <a:off x="4135804" y="5299826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22" name="Shape 422"/>
          <p:cNvSpPr/>
          <p:nvPr/>
        </p:nvSpPr>
        <p:spPr>
          <a:xfrm>
            <a:off x="4135804" y="7434713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23" name="Shape 423"/>
          <p:cNvSpPr/>
          <p:nvPr/>
        </p:nvSpPr>
        <p:spPr>
          <a:xfrm>
            <a:off x="4516845" y="297389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24" name="Shape 424"/>
          <p:cNvSpPr/>
          <p:nvPr/>
        </p:nvSpPr>
        <p:spPr>
          <a:xfrm>
            <a:off x="4555377" y="725389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25" name="Shape 425"/>
          <p:cNvSpPr/>
          <p:nvPr/>
        </p:nvSpPr>
        <p:spPr>
          <a:xfrm rot="16200000">
            <a:off x="6047633" y="488926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xfrm>
            <a:off x="473076" y="0"/>
            <a:ext cx="2211389" cy="2971800"/>
          </a:xfrm>
          <a:prstGeom prst="rect">
            <a:avLst/>
          </a:prstGeom>
        </p:spPr>
        <p:txBody>
          <a:bodyPr anchor="b"/>
          <a:lstStyle>
            <a:lvl1pPr defTabSz="990570">
              <a:defRPr sz="3467"/>
            </a:lvl1pPr>
          </a:lstStyle>
          <a:p>
            <a:pPr lvl="0">
              <a:defRPr sz="1800"/>
            </a:pPr>
            <a:r>
              <a:rPr sz="3467"/>
              <a:t>Click to edit Master title style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idx="1"/>
          </p:nvPr>
        </p:nvSpPr>
        <p:spPr>
          <a:xfrm>
            <a:off x="2916239" y="1425707"/>
            <a:ext cx="3471863" cy="8480293"/>
          </a:xfrm>
          <a:prstGeom prst="rect">
            <a:avLst/>
          </a:prstGeom>
        </p:spPr>
        <p:txBody>
          <a:bodyPr/>
          <a:lstStyle>
            <a:lvl1pPr marL="247642" indent="-247642" defTabSz="990570">
              <a:spcBef>
                <a:spcPts val="1083"/>
              </a:spcBef>
              <a:defRPr sz="3467"/>
            </a:lvl1pPr>
            <a:lvl2pPr marL="778304" indent="-283020" defTabSz="990570">
              <a:spcBef>
                <a:spcPts val="1083"/>
              </a:spcBef>
              <a:defRPr sz="3467"/>
            </a:lvl2pPr>
            <a:lvl3pPr marL="1320759" indent="-330190" defTabSz="990570">
              <a:spcBef>
                <a:spcPts val="1083"/>
              </a:spcBef>
              <a:defRPr sz="3467"/>
            </a:lvl3pPr>
            <a:lvl4pPr marL="1882082" indent="-396228" defTabSz="990570">
              <a:spcBef>
                <a:spcPts val="1083"/>
              </a:spcBef>
              <a:defRPr sz="3467"/>
            </a:lvl4pPr>
            <a:lvl5pPr marL="2377367" indent="-396228" defTabSz="990570">
              <a:spcBef>
                <a:spcPts val="1083"/>
              </a:spcBef>
              <a:defRPr sz="3467"/>
            </a:lvl5pPr>
          </a:lstStyle>
          <a:p>
            <a:pPr lvl="0">
              <a:defRPr sz="1800"/>
            </a:pPr>
            <a:r>
              <a:rPr sz="3467"/>
              <a:t>Click to edit Master text styles</a:t>
            </a:r>
          </a:p>
          <a:p>
            <a:pPr lvl="1">
              <a:defRPr sz="1800"/>
            </a:pPr>
            <a:r>
              <a:rPr sz="3467"/>
              <a:t>Second level</a:t>
            </a:r>
          </a:p>
          <a:p>
            <a:pPr lvl="2">
              <a:defRPr sz="1800"/>
            </a:pPr>
            <a:r>
              <a:rPr sz="3467"/>
              <a:t>Third level</a:t>
            </a:r>
          </a:p>
          <a:p>
            <a:pPr lvl="3">
              <a:defRPr sz="1800"/>
            </a:pPr>
            <a:r>
              <a:rPr sz="3467"/>
              <a:t>Fourth level</a:t>
            </a:r>
          </a:p>
          <a:p>
            <a:pPr lvl="4">
              <a:defRPr sz="1800"/>
            </a:pPr>
            <a:r>
              <a:rPr sz="3467"/>
              <a:t>Fifth level</a:t>
            </a:r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27539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3530830" y="146922"/>
            <a:ext cx="3237017" cy="220080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31" name="Shape 431"/>
          <p:cNvSpPr/>
          <p:nvPr/>
        </p:nvSpPr>
        <p:spPr>
          <a:xfrm>
            <a:off x="117769" y="160670"/>
            <a:ext cx="3258479" cy="220081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32" name="Shape 432"/>
          <p:cNvSpPr/>
          <p:nvPr/>
        </p:nvSpPr>
        <p:spPr>
          <a:xfrm>
            <a:off x="119920" y="146153"/>
            <a:ext cx="3256328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33" name="Shape 433"/>
          <p:cNvSpPr/>
          <p:nvPr/>
        </p:nvSpPr>
        <p:spPr>
          <a:xfrm>
            <a:off x="735300" y="1024698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34" name="Shape 434"/>
          <p:cNvSpPr/>
          <p:nvPr/>
        </p:nvSpPr>
        <p:spPr>
          <a:xfrm>
            <a:off x="735300" y="3172773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35" name="Shape 435"/>
          <p:cNvSpPr/>
          <p:nvPr/>
        </p:nvSpPr>
        <p:spPr>
          <a:xfrm>
            <a:off x="735300" y="5309336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36" name="Shape 436"/>
          <p:cNvSpPr/>
          <p:nvPr/>
        </p:nvSpPr>
        <p:spPr>
          <a:xfrm>
            <a:off x="735300" y="7444224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37" name="Shape 437"/>
          <p:cNvSpPr/>
          <p:nvPr/>
        </p:nvSpPr>
        <p:spPr>
          <a:xfrm>
            <a:off x="1116340" y="298340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38" name="Shape 438"/>
          <p:cNvSpPr/>
          <p:nvPr/>
        </p:nvSpPr>
        <p:spPr>
          <a:xfrm>
            <a:off x="1154873" y="726340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39" name="Shape 439"/>
          <p:cNvSpPr/>
          <p:nvPr/>
        </p:nvSpPr>
        <p:spPr>
          <a:xfrm rot="16200000">
            <a:off x="2647128" y="489877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40" name="Shape 440"/>
          <p:cNvSpPr/>
          <p:nvPr/>
        </p:nvSpPr>
        <p:spPr>
          <a:xfrm>
            <a:off x="3520426" y="136642"/>
            <a:ext cx="3256327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41" name="Shape 441"/>
          <p:cNvSpPr/>
          <p:nvPr/>
        </p:nvSpPr>
        <p:spPr>
          <a:xfrm>
            <a:off x="4135804" y="1015187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42" name="Shape 442"/>
          <p:cNvSpPr/>
          <p:nvPr/>
        </p:nvSpPr>
        <p:spPr>
          <a:xfrm>
            <a:off x="4135804" y="3163262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43" name="Shape 443"/>
          <p:cNvSpPr/>
          <p:nvPr/>
        </p:nvSpPr>
        <p:spPr>
          <a:xfrm>
            <a:off x="4135804" y="5299826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44" name="Shape 444"/>
          <p:cNvSpPr/>
          <p:nvPr/>
        </p:nvSpPr>
        <p:spPr>
          <a:xfrm>
            <a:off x="4135804" y="7434713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45" name="Shape 445"/>
          <p:cNvSpPr/>
          <p:nvPr/>
        </p:nvSpPr>
        <p:spPr>
          <a:xfrm>
            <a:off x="4516845" y="297389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46" name="Shape 446"/>
          <p:cNvSpPr/>
          <p:nvPr/>
        </p:nvSpPr>
        <p:spPr>
          <a:xfrm>
            <a:off x="4555377" y="725389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47" name="Shape 447"/>
          <p:cNvSpPr/>
          <p:nvPr/>
        </p:nvSpPr>
        <p:spPr>
          <a:xfrm rot="16200000">
            <a:off x="6047633" y="488926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473076" y="0"/>
            <a:ext cx="2211389" cy="2971800"/>
          </a:xfrm>
          <a:prstGeom prst="rect">
            <a:avLst/>
          </a:prstGeom>
        </p:spPr>
        <p:txBody>
          <a:bodyPr anchor="b"/>
          <a:lstStyle>
            <a:lvl1pPr defTabSz="990570">
              <a:defRPr sz="3467"/>
            </a:lvl1pPr>
          </a:lstStyle>
          <a:p>
            <a:pPr lvl="0">
              <a:defRPr sz="1800"/>
            </a:pPr>
            <a:r>
              <a:rPr sz="3467"/>
              <a:t>Click to edit Master title style</a:t>
            </a:r>
          </a:p>
        </p:txBody>
      </p:sp>
      <p:sp>
        <p:nvSpPr>
          <p:cNvPr id="449" name="Shape 449"/>
          <p:cNvSpPr>
            <a:spLocks noGrp="1"/>
          </p:cNvSpPr>
          <p:nvPr>
            <p:ph type="body" idx="1"/>
          </p:nvPr>
        </p:nvSpPr>
        <p:spPr>
          <a:xfrm>
            <a:off x="473076" y="2971801"/>
            <a:ext cx="2211389" cy="6934201"/>
          </a:xfrm>
          <a:prstGeom prst="rect">
            <a:avLst/>
          </a:prstGeom>
        </p:spPr>
        <p:txBody>
          <a:bodyPr/>
          <a:lstStyle>
            <a:lvl1pPr marL="0" indent="0" defTabSz="990570">
              <a:spcBef>
                <a:spcPts val="1083"/>
              </a:spcBef>
              <a:buSzTx/>
              <a:buFontTx/>
              <a:buNone/>
              <a:defRPr sz="1733"/>
            </a:lvl1pPr>
          </a:lstStyle>
          <a:p>
            <a:pPr lvl="0">
              <a:defRPr sz="1800"/>
            </a:pPr>
            <a:r>
              <a:rPr sz="1733"/>
              <a:t>Click to edit Master text styles</a:t>
            </a:r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45312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/>
        </p:nvSpPr>
        <p:spPr>
          <a:xfrm>
            <a:off x="3530830" y="146922"/>
            <a:ext cx="3237017" cy="220080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53" name="Shape 453"/>
          <p:cNvSpPr/>
          <p:nvPr/>
        </p:nvSpPr>
        <p:spPr>
          <a:xfrm>
            <a:off x="117769" y="160670"/>
            <a:ext cx="3258479" cy="220081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54" name="Shape 454"/>
          <p:cNvSpPr/>
          <p:nvPr/>
        </p:nvSpPr>
        <p:spPr>
          <a:xfrm>
            <a:off x="119920" y="146153"/>
            <a:ext cx="3256328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55" name="Shape 455"/>
          <p:cNvSpPr/>
          <p:nvPr/>
        </p:nvSpPr>
        <p:spPr>
          <a:xfrm>
            <a:off x="735300" y="1024698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56" name="Shape 456"/>
          <p:cNvSpPr/>
          <p:nvPr/>
        </p:nvSpPr>
        <p:spPr>
          <a:xfrm>
            <a:off x="735300" y="3172773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57" name="Shape 457"/>
          <p:cNvSpPr/>
          <p:nvPr/>
        </p:nvSpPr>
        <p:spPr>
          <a:xfrm>
            <a:off x="735300" y="5309336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58" name="Shape 458"/>
          <p:cNvSpPr/>
          <p:nvPr/>
        </p:nvSpPr>
        <p:spPr>
          <a:xfrm>
            <a:off x="735300" y="7444224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59" name="Shape 459"/>
          <p:cNvSpPr/>
          <p:nvPr/>
        </p:nvSpPr>
        <p:spPr>
          <a:xfrm>
            <a:off x="1116340" y="298340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60" name="Shape 460"/>
          <p:cNvSpPr/>
          <p:nvPr/>
        </p:nvSpPr>
        <p:spPr>
          <a:xfrm>
            <a:off x="1154873" y="726340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61" name="Shape 461"/>
          <p:cNvSpPr/>
          <p:nvPr/>
        </p:nvSpPr>
        <p:spPr>
          <a:xfrm rot="16200000">
            <a:off x="2647128" y="489877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62" name="Shape 462"/>
          <p:cNvSpPr/>
          <p:nvPr/>
        </p:nvSpPr>
        <p:spPr>
          <a:xfrm>
            <a:off x="3520426" y="136642"/>
            <a:ext cx="3256327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63" name="Shape 463"/>
          <p:cNvSpPr/>
          <p:nvPr/>
        </p:nvSpPr>
        <p:spPr>
          <a:xfrm>
            <a:off x="4135804" y="1015187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64" name="Shape 464"/>
          <p:cNvSpPr/>
          <p:nvPr/>
        </p:nvSpPr>
        <p:spPr>
          <a:xfrm>
            <a:off x="4135804" y="3163262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65" name="Shape 465"/>
          <p:cNvSpPr/>
          <p:nvPr/>
        </p:nvSpPr>
        <p:spPr>
          <a:xfrm>
            <a:off x="4135804" y="5299826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66" name="Shape 466"/>
          <p:cNvSpPr/>
          <p:nvPr/>
        </p:nvSpPr>
        <p:spPr>
          <a:xfrm>
            <a:off x="4135804" y="7434713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67" name="Shape 467"/>
          <p:cNvSpPr/>
          <p:nvPr/>
        </p:nvSpPr>
        <p:spPr>
          <a:xfrm>
            <a:off x="4516845" y="297389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68" name="Shape 468"/>
          <p:cNvSpPr/>
          <p:nvPr/>
        </p:nvSpPr>
        <p:spPr>
          <a:xfrm>
            <a:off x="4555377" y="725389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69" name="Shape 469"/>
          <p:cNvSpPr/>
          <p:nvPr/>
        </p:nvSpPr>
        <p:spPr>
          <a:xfrm rot="16200000">
            <a:off x="6047633" y="488926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70" name="Shape 470"/>
          <p:cNvSpPr>
            <a:spLocks noGrp="1"/>
          </p:cNvSpPr>
          <p:nvPr>
            <p:ph type="title"/>
          </p:nvPr>
        </p:nvSpPr>
        <p:spPr>
          <a:xfrm>
            <a:off x="471487" y="527975"/>
            <a:ext cx="5915026" cy="2108466"/>
          </a:xfrm>
          <a:prstGeom prst="rect">
            <a:avLst/>
          </a:prstGeom>
        </p:spPr>
        <p:txBody>
          <a:bodyPr/>
          <a:lstStyle>
            <a:lvl1pPr defTabSz="990570">
              <a:defRPr sz="4767"/>
            </a:lvl1pPr>
          </a:lstStyle>
          <a:p>
            <a:pPr lvl="0">
              <a:defRPr sz="1800"/>
            </a:pPr>
            <a:r>
              <a:rPr sz="4767"/>
              <a:t>Click to edit Master title style</a:t>
            </a:r>
          </a:p>
        </p:txBody>
      </p:sp>
      <p:sp>
        <p:nvSpPr>
          <p:cNvPr id="471" name="Shape 471"/>
          <p:cNvSpPr>
            <a:spLocks noGrp="1"/>
          </p:cNvSpPr>
          <p:nvPr>
            <p:ph type="body" idx="1"/>
          </p:nvPr>
        </p:nvSpPr>
        <p:spPr>
          <a:xfrm>
            <a:off x="471487" y="2636442"/>
            <a:ext cx="5915026" cy="7269560"/>
          </a:xfrm>
          <a:prstGeom prst="rect">
            <a:avLst/>
          </a:prstGeom>
        </p:spPr>
        <p:txBody>
          <a:bodyPr/>
          <a:lstStyle>
            <a:lvl1pPr marL="247642" indent="-247642" defTabSz="990570">
              <a:spcBef>
                <a:spcPts val="1083"/>
              </a:spcBef>
              <a:defRPr sz="3033"/>
            </a:lvl1pPr>
            <a:lvl2pPr marL="784201" indent="-288916" defTabSz="990570">
              <a:spcBef>
                <a:spcPts val="1083"/>
              </a:spcBef>
              <a:defRPr sz="3033"/>
            </a:lvl2pPr>
            <a:lvl3pPr marL="1337268" indent="-346698" defTabSz="990570">
              <a:spcBef>
                <a:spcPts val="1083"/>
              </a:spcBef>
              <a:defRPr sz="3033"/>
            </a:lvl3pPr>
            <a:lvl4pPr marL="1871076" indent="-385221" defTabSz="990570">
              <a:spcBef>
                <a:spcPts val="1083"/>
              </a:spcBef>
              <a:defRPr sz="3033"/>
            </a:lvl4pPr>
            <a:lvl5pPr marL="2366361" indent="-385221" defTabSz="990570">
              <a:spcBef>
                <a:spcPts val="1083"/>
              </a:spcBef>
              <a:defRPr sz="3033"/>
            </a:lvl5pPr>
          </a:lstStyle>
          <a:p>
            <a:pPr lvl="0">
              <a:defRPr sz="1800"/>
            </a:pPr>
            <a:r>
              <a:rPr sz="3033"/>
              <a:t>Click to edit Master text styles</a:t>
            </a:r>
          </a:p>
          <a:p>
            <a:pPr lvl="1">
              <a:defRPr sz="1800"/>
            </a:pPr>
            <a:r>
              <a:rPr sz="3033"/>
              <a:t>Second level</a:t>
            </a:r>
          </a:p>
          <a:p>
            <a:pPr lvl="2">
              <a:defRPr sz="1800"/>
            </a:pPr>
            <a:r>
              <a:rPr sz="3033"/>
              <a:t>Third level</a:t>
            </a:r>
          </a:p>
          <a:p>
            <a:pPr lvl="3">
              <a:defRPr sz="1800"/>
            </a:pPr>
            <a:r>
              <a:rPr sz="3033"/>
              <a:t>Fourth level</a:t>
            </a:r>
          </a:p>
          <a:p>
            <a:pPr lvl="4">
              <a:defRPr sz="1800"/>
            </a:pPr>
            <a:r>
              <a:rPr sz="3033"/>
              <a:t>Fifth level</a:t>
            </a:r>
          </a:p>
        </p:txBody>
      </p:sp>
      <p:sp>
        <p:nvSpPr>
          <p:cNvPr id="472" name="Shape 472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427432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/>
        </p:nvSpPr>
        <p:spPr>
          <a:xfrm>
            <a:off x="3530830" y="146922"/>
            <a:ext cx="3237017" cy="220080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75" name="Shape 475"/>
          <p:cNvSpPr/>
          <p:nvPr/>
        </p:nvSpPr>
        <p:spPr>
          <a:xfrm>
            <a:off x="117769" y="160670"/>
            <a:ext cx="3258479" cy="220081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76" name="Shape 476"/>
          <p:cNvSpPr/>
          <p:nvPr/>
        </p:nvSpPr>
        <p:spPr>
          <a:xfrm>
            <a:off x="119920" y="146153"/>
            <a:ext cx="3256328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77" name="Shape 477"/>
          <p:cNvSpPr/>
          <p:nvPr/>
        </p:nvSpPr>
        <p:spPr>
          <a:xfrm>
            <a:off x="735300" y="1024698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78" name="Shape 478"/>
          <p:cNvSpPr/>
          <p:nvPr/>
        </p:nvSpPr>
        <p:spPr>
          <a:xfrm>
            <a:off x="735300" y="3172773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79" name="Shape 479"/>
          <p:cNvSpPr/>
          <p:nvPr/>
        </p:nvSpPr>
        <p:spPr>
          <a:xfrm>
            <a:off x="735300" y="5309336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80" name="Shape 480"/>
          <p:cNvSpPr/>
          <p:nvPr/>
        </p:nvSpPr>
        <p:spPr>
          <a:xfrm>
            <a:off x="735300" y="7444224"/>
            <a:ext cx="2017081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81" name="Shape 481"/>
          <p:cNvSpPr/>
          <p:nvPr/>
        </p:nvSpPr>
        <p:spPr>
          <a:xfrm>
            <a:off x="1116340" y="298340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82" name="Shape 482"/>
          <p:cNvSpPr/>
          <p:nvPr/>
        </p:nvSpPr>
        <p:spPr>
          <a:xfrm>
            <a:off x="1154873" y="726340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83" name="Shape 483"/>
          <p:cNvSpPr/>
          <p:nvPr/>
        </p:nvSpPr>
        <p:spPr>
          <a:xfrm rot="16200000">
            <a:off x="2647128" y="489877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84" name="Shape 484"/>
          <p:cNvSpPr/>
          <p:nvPr/>
        </p:nvSpPr>
        <p:spPr>
          <a:xfrm>
            <a:off x="3520426" y="136642"/>
            <a:ext cx="3256327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85" name="Shape 485"/>
          <p:cNvSpPr/>
          <p:nvPr/>
        </p:nvSpPr>
        <p:spPr>
          <a:xfrm>
            <a:off x="4135804" y="1015187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86" name="Shape 486"/>
          <p:cNvSpPr/>
          <p:nvPr/>
        </p:nvSpPr>
        <p:spPr>
          <a:xfrm>
            <a:off x="4135804" y="3163262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87" name="Shape 487"/>
          <p:cNvSpPr/>
          <p:nvPr/>
        </p:nvSpPr>
        <p:spPr>
          <a:xfrm>
            <a:off x="4135804" y="5299826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88" name="Shape 488"/>
          <p:cNvSpPr/>
          <p:nvPr/>
        </p:nvSpPr>
        <p:spPr>
          <a:xfrm>
            <a:off x="4135804" y="7434713"/>
            <a:ext cx="2017082" cy="2140158"/>
          </a:xfrm>
          <a:prstGeom prst="rect">
            <a:avLst/>
          </a:prstGeom>
          <a:ln w="12700">
            <a:solidFill/>
            <a:prstDash val="dash"/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489" name="Shape 489"/>
          <p:cNvSpPr/>
          <p:nvPr/>
        </p:nvSpPr>
        <p:spPr>
          <a:xfrm>
            <a:off x="4516845" y="2973895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90" name="Shape 490"/>
          <p:cNvSpPr/>
          <p:nvPr/>
        </p:nvSpPr>
        <p:spPr>
          <a:xfrm>
            <a:off x="4555377" y="7253894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91" name="Shape 491"/>
          <p:cNvSpPr/>
          <p:nvPr/>
        </p:nvSpPr>
        <p:spPr>
          <a:xfrm rot="16200000">
            <a:off x="6047633" y="4889260"/>
            <a:ext cx="1270218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8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867"/>
              <a:t>masterthecurriculum.co.uk</a:t>
            </a:r>
          </a:p>
        </p:txBody>
      </p:sp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xfrm>
            <a:off x="4908551" y="527975"/>
            <a:ext cx="1477963" cy="9378025"/>
          </a:xfrm>
          <a:prstGeom prst="rect">
            <a:avLst/>
          </a:prstGeom>
        </p:spPr>
        <p:txBody>
          <a:bodyPr/>
          <a:lstStyle>
            <a:lvl1pPr defTabSz="990570">
              <a:defRPr sz="4767"/>
            </a:lvl1pPr>
          </a:lstStyle>
          <a:p>
            <a:pPr lvl="0">
              <a:defRPr sz="1800"/>
            </a:pPr>
            <a:r>
              <a:rPr sz="4767"/>
              <a:t>Click to edit Master title style</a:t>
            </a:r>
          </a:p>
        </p:txBody>
      </p:sp>
      <p:sp>
        <p:nvSpPr>
          <p:cNvPr id="493" name="Shape 493"/>
          <p:cNvSpPr>
            <a:spLocks noGrp="1"/>
          </p:cNvSpPr>
          <p:nvPr>
            <p:ph type="body" idx="1"/>
          </p:nvPr>
        </p:nvSpPr>
        <p:spPr>
          <a:xfrm>
            <a:off x="471487" y="527975"/>
            <a:ext cx="4284664" cy="9378025"/>
          </a:xfrm>
          <a:prstGeom prst="rect">
            <a:avLst/>
          </a:prstGeom>
        </p:spPr>
        <p:txBody>
          <a:bodyPr/>
          <a:lstStyle>
            <a:lvl1pPr marL="247642" indent="-247642" defTabSz="990570">
              <a:spcBef>
                <a:spcPts val="1083"/>
              </a:spcBef>
              <a:defRPr sz="3033"/>
            </a:lvl1pPr>
            <a:lvl2pPr marL="784201" indent="-288916" defTabSz="990570">
              <a:spcBef>
                <a:spcPts val="1083"/>
              </a:spcBef>
              <a:defRPr sz="3033"/>
            </a:lvl2pPr>
            <a:lvl3pPr marL="1337268" indent="-346698" defTabSz="990570">
              <a:spcBef>
                <a:spcPts val="1083"/>
              </a:spcBef>
              <a:defRPr sz="3033"/>
            </a:lvl3pPr>
            <a:lvl4pPr marL="1871076" indent="-385221" defTabSz="990570">
              <a:spcBef>
                <a:spcPts val="1083"/>
              </a:spcBef>
              <a:defRPr sz="3033"/>
            </a:lvl4pPr>
            <a:lvl5pPr marL="2366361" indent="-385221" defTabSz="990570">
              <a:spcBef>
                <a:spcPts val="1083"/>
              </a:spcBef>
              <a:defRPr sz="3033"/>
            </a:lvl5pPr>
          </a:lstStyle>
          <a:p>
            <a:pPr lvl="0">
              <a:defRPr sz="1800"/>
            </a:pPr>
            <a:r>
              <a:rPr sz="3033"/>
              <a:t>Click to edit Master text styles</a:t>
            </a:r>
          </a:p>
          <a:p>
            <a:pPr lvl="1">
              <a:defRPr sz="1800"/>
            </a:pPr>
            <a:r>
              <a:rPr sz="3033"/>
              <a:t>Second level</a:t>
            </a:r>
          </a:p>
          <a:p>
            <a:pPr lvl="2">
              <a:defRPr sz="1800"/>
            </a:pPr>
            <a:r>
              <a:rPr sz="3033"/>
              <a:t>Third level</a:t>
            </a:r>
          </a:p>
          <a:p>
            <a:pPr lvl="3">
              <a:defRPr sz="1800"/>
            </a:pPr>
            <a:r>
              <a:rPr sz="3033"/>
              <a:t>Fourth level</a:t>
            </a:r>
          </a:p>
          <a:p>
            <a:pPr lvl="4">
              <a:defRPr sz="1800"/>
            </a:pPr>
            <a:r>
              <a:rPr sz="3033"/>
              <a:t>Fifth level</a:t>
            </a:r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77526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roup 500"/>
          <p:cNvGrpSpPr/>
          <p:nvPr/>
        </p:nvGrpSpPr>
        <p:grpSpPr>
          <a:xfrm>
            <a:off x="1567642" y="2249148"/>
            <a:ext cx="4143141" cy="5398569"/>
            <a:chOff x="117" y="0"/>
            <a:chExt cx="4143140" cy="4983293"/>
          </a:xfrm>
        </p:grpSpPr>
        <p:sp>
          <p:nvSpPr>
            <p:cNvPr id="496" name="Shape 496"/>
            <p:cNvSpPr/>
            <p:nvPr/>
          </p:nvSpPr>
          <p:spPr>
            <a:xfrm>
              <a:off x="3020929" y="81238"/>
              <a:ext cx="723075" cy="121958"/>
            </a:xfrm>
            <a:prstGeom prst="roundRect">
              <a:avLst>
                <a:gd name="adj" fmla="val 0"/>
              </a:avLst>
            </a:prstGeom>
            <a:solidFill>
              <a:srgbClr val="BDD7EE"/>
            </a:solidFill>
            <a:ln w="3175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25717" tIns="25717" rIns="25717" bIns="25717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497" name="Shape 497"/>
            <p:cNvSpPr/>
            <p:nvPr/>
          </p:nvSpPr>
          <p:spPr>
            <a:xfrm>
              <a:off x="3006087" y="67790"/>
              <a:ext cx="1137170" cy="18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5717" tIns="25717" rIns="25717" bIns="25717" numCol="1" anchor="t">
              <a:spAutoFit/>
            </a:bodyPr>
            <a:lstStyle>
              <a:lvl1pPr>
                <a:defRPr sz="900">
                  <a:latin typeface="Sassoon Infant Std"/>
                  <a:ea typeface="Sassoon Infant Std"/>
                  <a:cs typeface="Sassoon Infant Std"/>
                  <a:sym typeface="Sassoon Infant Std"/>
                </a:defRPr>
              </a:lvl1pPr>
            </a:lstStyle>
            <a:p>
              <a:pPr lvl="0">
                <a:defRPr sz="1800"/>
              </a:pPr>
              <a:r>
                <a:rPr sz="975"/>
                <a:t>Fluency and precision</a:t>
              </a:r>
            </a:p>
          </p:txBody>
        </p:sp>
        <p:sp>
          <p:nvSpPr>
            <p:cNvPr id="498" name="Shape 498"/>
            <p:cNvSpPr/>
            <p:nvPr/>
          </p:nvSpPr>
          <p:spPr>
            <a:xfrm>
              <a:off x="3919" y="27641"/>
              <a:ext cx="152317" cy="138023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BDD7EE"/>
            </a:solidFill>
            <a:ln w="3175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25717" tIns="25717" rIns="25717" bIns="25717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733"/>
            </a:p>
          </p:txBody>
        </p:sp>
        <p:sp>
          <p:nvSpPr>
            <p:cNvPr id="499" name="Shape 499"/>
            <p:cNvSpPr/>
            <p:nvPr/>
          </p:nvSpPr>
          <p:spPr>
            <a:xfrm>
              <a:off x="117" y="0"/>
              <a:ext cx="3744580" cy="4983293"/>
            </a:xfrm>
            <a:prstGeom prst="rect">
              <a:avLst/>
            </a:prstGeom>
            <a:noFill/>
            <a:ln w="127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25717" tIns="25717" rIns="25717" bIns="25717" numCol="1" anchor="ctr">
              <a:noAutofit/>
            </a:bodyPr>
            <a:lstStyle/>
            <a:p>
              <a:pPr lvl="0" algn="ctr">
                <a:defRPr sz="1600">
                  <a:solidFill>
                    <a:srgbClr val="FFFFFF"/>
                  </a:solidFill>
                </a:defRPr>
              </a:pPr>
              <a:endParaRPr sz="1733"/>
            </a:p>
          </p:txBody>
        </p:sp>
      </p:grpSp>
      <p:sp>
        <p:nvSpPr>
          <p:cNvPr id="501" name="Shape 501"/>
          <p:cNvSpPr/>
          <p:nvPr/>
        </p:nvSpPr>
        <p:spPr>
          <a:xfrm>
            <a:off x="3220717" y="7549332"/>
            <a:ext cx="790439" cy="139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7860" tIns="27860" rIns="27860" bIns="27860">
            <a:spAutoFit/>
          </a:bodyPr>
          <a:lstStyle>
            <a:lvl1pPr>
              <a:defRPr sz="5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542"/>
              <a:t>masterthecurriculum.co.uk</a:t>
            </a:r>
          </a:p>
        </p:txBody>
      </p:sp>
      <p:sp>
        <p:nvSpPr>
          <p:cNvPr id="502" name="Shape 502"/>
          <p:cNvSpPr>
            <a:spLocks noGrp="1"/>
          </p:cNvSpPr>
          <p:nvPr>
            <p:ph type="title"/>
          </p:nvPr>
        </p:nvSpPr>
        <p:spPr>
          <a:xfrm>
            <a:off x="1789509" y="2166936"/>
            <a:ext cx="3278982" cy="2851847"/>
          </a:xfrm>
          <a:prstGeom prst="rect">
            <a:avLst/>
          </a:prstGeom>
        </p:spPr>
        <p:txBody>
          <a:bodyPr lIns="25717" tIns="25717" rIns="25717" bIns="25717" anchor="b"/>
          <a:lstStyle>
            <a:lvl1pPr algn="ctr">
              <a:defRPr sz="4767"/>
            </a:lvl1pPr>
          </a:lstStyle>
          <a:p>
            <a:pPr lvl="0">
              <a:defRPr sz="1800"/>
            </a:pPr>
            <a:r>
              <a:rPr sz="4767"/>
              <a:t>Title Text</a:t>
            </a:r>
          </a:p>
        </p:txBody>
      </p:sp>
      <p:sp>
        <p:nvSpPr>
          <p:cNvPr id="503" name="Shape 503"/>
          <p:cNvSpPr>
            <a:spLocks noGrp="1"/>
          </p:cNvSpPr>
          <p:nvPr>
            <p:ph type="body" idx="1"/>
          </p:nvPr>
        </p:nvSpPr>
        <p:spPr>
          <a:xfrm>
            <a:off x="1982390" y="5093593"/>
            <a:ext cx="2893220" cy="2645471"/>
          </a:xfrm>
          <a:prstGeom prst="rect">
            <a:avLst/>
          </a:prstGeom>
        </p:spPr>
        <p:txBody>
          <a:bodyPr lIns="25717" tIns="25717" rIns="25717" bIns="25717"/>
          <a:lstStyle>
            <a:lvl1pPr marL="0" indent="0" algn="ctr">
              <a:buSzTx/>
              <a:buFontTx/>
              <a:buNone/>
              <a:defRPr sz="1733"/>
            </a:lvl1pPr>
            <a:lvl2pPr marL="0" indent="371464" algn="ctr">
              <a:buSzTx/>
              <a:buFontTx/>
              <a:buNone/>
              <a:defRPr sz="1733"/>
            </a:lvl2pPr>
            <a:lvl3pPr marL="0" indent="742927" algn="ctr">
              <a:buSzTx/>
              <a:buFontTx/>
              <a:buNone/>
              <a:defRPr sz="1733"/>
            </a:lvl3pPr>
            <a:lvl4pPr marL="0" indent="1114391" algn="ctr">
              <a:buSzTx/>
              <a:buFontTx/>
              <a:buNone/>
              <a:defRPr sz="1733"/>
            </a:lvl4pPr>
            <a:lvl5pPr marL="0" indent="1485854" algn="ctr">
              <a:buSzTx/>
              <a:buFontTx/>
              <a:buNone/>
              <a:defRPr sz="1733"/>
            </a:lvl5pPr>
          </a:lstStyle>
          <a:p>
            <a:pPr lvl="0">
              <a:defRPr sz="1800"/>
            </a:pPr>
            <a:r>
              <a:rPr sz="1733"/>
              <a:t>Body Level One</a:t>
            </a:r>
          </a:p>
          <a:p>
            <a:pPr lvl="1">
              <a:defRPr sz="1800"/>
            </a:pPr>
            <a:r>
              <a:rPr sz="1733"/>
              <a:t>Body Level Two</a:t>
            </a:r>
          </a:p>
          <a:p>
            <a:pPr lvl="2">
              <a:defRPr sz="1800"/>
            </a:pPr>
            <a:r>
              <a:rPr sz="1733"/>
              <a:t>Body Level Three</a:t>
            </a:r>
          </a:p>
          <a:p>
            <a:pPr lvl="3">
              <a:defRPr sz="1800"/>
            </a:pPr>
            <a:r>
              <a:rPr sz="1733"/>
              <a:t>Body Level Four</a:t>
            </a:r>
          </a:p>
          <a:p>
            <a:pPr lvl="4">
              <a:defRPr sz="1800"/>
            </a:pPr>
            <a:r>
              <a:rPr sz="1733"/>
              <a:t>Body Level Five</a:t>
            </a:r>
          </a:p>
        </p:txBody>
      </p:sp>
      <p:sp>
        <p:nvSpPr>
          <p:cNvPr id="504" name="Shape 504"/>
          <p:cNvSpPr>
            <a:spLocks noGrp="1"/>
          </p:cNvSpPr>
          <p:nvPr>
            <p:ph type="sldNum" sz="quarter" idx="2"/>
          </p:nvPr>
        </p:nvSpPr>
        <p:spPr>
          <a:xfrm>
            <a:off x="4224636" y="7331473"/>
            <a:ext cx="867967" cy="317131"/>
          </a:xfrm>
          <a:prstGeom prst="rect">
            <a:avLst/>
          </a:prstGeom>
        </p:spPr>
        <p:txBody>
          <a:bodyPr lIns="25717" tIns="25717" rIns="25717" bIns="25717"/>
          <a:lstStyle>
            <a:lvl1pPr>
              <a:defRPr sz="1733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21379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4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425711"/>
            <a:ext cx="3471862" cy="7040827"/>
          </a:xfrm>
          <a:prstGeom prst="rect">
            <a:avLst/>
          </a:prstGeo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971"/>
            <a:ext cx="1543050" cy="526256"/>
          </a:xfrm>
          <a:prstGeom prst="rect">
            <a:avLst/>
          </a:prstGeom>
        </p:spPr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5" y="9181971"/>
            <a:ext cx="2314575" cy="5262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971"/>
            <a:ext cx="1543050" cy="526256"/>
          </a:xfrm>
          <a:prstGeom prst="rect">
            <a:avLst/>
          </a:prstGeom>
        </p:spPr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3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71487" y="527405"/>
            <a:ext cx="5915026" cy="191470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575"/>
              <a:t>Click to edit Master title style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4843463" y="9181397"/>
            <a:ext cx="1543051" cy="4001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11469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421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765"/>
            <a:ext cx="5143500" cy="3448182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370"/>
            <a:ext cx="5143500" cy="2392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969"/>
            <a:ext cx="2314575" cy="5262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5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977"/>
            <a:ext cx="5915025" cy="1914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2636441"/>
            <a:ext cx="5915025" cy="628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969"/>
            <a:ext cx="2314575" cy="5262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4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469621"/>
            <a:ext cx="5915025" cy="4120621"/>
          </a:xfrm>
          <a:prstGeom prst="rect">
            <a:avLst/>
          </a:prstGeom>
        </p:spPr>
        <p:txBody>
          <a:bodyPr anchor="b"/>
          <a:lstStyle>
            <a:lvl1pPr>
              <a:defRPr sz="6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6629797"/>
            <a:ext cx="5915025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969"/>
            <a:ext cx="2314575" cy="5262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47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977"/>
            <a:ext cx="5915025" cy="1914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6441"/>
            <a:ext cx="2881312" cy="628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636441"/>
            <a:ext cx="2881313" cy="628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969"/>
            <a:ext cx="2314575" cy="5262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1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527977"/>
            <a:ext cx="5915025" cy="1914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6" y="2428346"/>
            <a:ext cx="2900363" cy="1190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6" y="3618442"/>
            <a:ext cx="2900363" cy="53227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6237" cy="1190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6237" cy="53227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4" y="9181969"/>
            <a:ext cx="2314575" cy="5262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1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977"/>
            <a:ext cx="5915025" cy="1914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4" y="9181969"/>
            <a:ext cx="2314575" cy="5262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8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увати 115"/>
          <p:cNvGrpSpPr/>
          <p:nvPr userDrawn="1"/>
        </p:nvGrpSpPr>
        <p:grpSpPr>
          <a:xfrm>
            <a:off x="209444" y="533862"/>
            <a:ext cx="6480000" cy="4224114"/>
            <a:chOff x="223520" y="465232"/>
            <a:chExt cx="3177451" cy="3896360"/>
          </a:xfrm>
          <a:solidFill>
            <a:srgbClr val="DEFF9B"/>
          </a:solidFill>
        </p:grpSpPr>
        <p:sp>
          <p:nvSpPr>
            <p:cNvPr id="23" name="Округлений прямокутник 116"/>
            <p:cNvSpPr/>
            <p:nvPr/>
          </p:nvSpPr>
          <p:spPr>
            <a:xfrm>
              <a:off x="223520" y="465232"/>
              <a:ext cx="3177451" cy="3896360"/>
            </a:xfrm>
            <a:prstGeom prst="roundRect">
              <a:avLst>
                <a:gd name="adj" fmla="val 6948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950">
                <a:latin typeface="+mn-lt"/>
              </a:endParaRPr>
            </a:p>
          </p:txBody>
        </p:sp>
        <p:sp>
          <p:nvSpPr>
            <p:cNvPr id="24" name="Округлений прямокутник 117"/>
            <p:cNvSpPr/>
            <p:nvPr/>
          </p:nvSpPr>
          <p:spPr>
            <a:xfrm>
              <a:off x="241736" y="501159"/>
              <a:ext cx="3136245" cy="3827289"/>
            </a:xfrm>
            <a:prstGeom prst="roundRect">
              <a:avLst>
                <a:gd name="adj" fmla="val 11969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950" dirty="0">
                <a:latin typeface="+mn-lt"/>
              </a:endParaRPr>
            </a:p>
          </p:txBody>
        </p:sp>
      </p:grpSp>
      <p:grpSp>
        <p:nvGrpSpPr>
          <p:cNvPr id="69" name="Групувати 115"/>
          <p:cNvGrpSpPr/>
          <p:nvPr userDrawn="1"/>
        </p:nvGrpSpPr>
        <p:grpSpPr>
          <a:xfrm>
            <a:off x="192171" y="5418329"/>
            <a:ext cx="6480000" cy="4224114"/>
            <a:chOff x="223520" y="465232"/>
            <a:chExt cx="3177451" cy="3896360"/>
          </a:xfrm>
          <a:solidFill>
            <a:srgbClr val="DEFF9B"/>
          </a:solidFill>
        </p:grpSpPr>
        <p:sp>
          <p:nvSpPr>
            <p:cNvPr id="70" name="Округлений прямокутник 116"/>
            <p:cNvSpPr/>
            <p:nvPr/>
          </p:nvSpPr>
          <p:spPr>
            <a:xfrm>
              <a:off x="223520" y="465232"/>
              <a:ext cx="3177451" cy="3896360"/>
            </a:xfrm>
            <a:prstGeom prst="roundRect">
              <a:avLst>
                <a:gd name="adj" fmla="val 6948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950">
                <a:latin typeface="+mn-lt"/>
              </a:endParaRPr>
            </a:p>
          </p:txBody>
        </p:sp>
        <p:sp>
          <p:nvSpPr>
            <p:cNvPr id="71" name="Округлений прямокутник 117"/>
            <p:cNvSpPr/>
            <p:nvPr/>
          </p:nvSpPr>
          <p:spPr>
            <a:xfrm>
              <a:off x="241735" y="501159"/>
              <a:ext cx="3144716" cy="3827289"/>
            </a:xfrm>
            <a:prstGeom prst="roundRect">
              <a:avLst>
                <a:gd name="adj" fmla="val 11969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950" dirty="0">
                <a:latin typeface="+mn-lt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3" b="64547"/>
          <a:stretch/>
        </p:blipFill>
        <p:spPr>
          <a:xfrm>
            <a:off x="5167112" y="4389194"/>
            <a:ext cx="1394648" cy="3328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3" b="64547"/>
          <a:stretch/>
        </p:blipFill>
        <p:spPr>
          <a:xfrm>
            <a:off x="5249481" y="9273662"/>
            <a:ext cx="1394648" cy="3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00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4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425708"/>
            <a:ext cx="3471862" cy="7040827"/>
          </a:xfrm>
          <a:prstGeom prst="rect">
            <a:avLst/>
          </a:prstGeo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969"/>
            <a:ext cx="2314575" cy="5262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6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4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1425708"/>
            <a:ext cx="3471862" cy="7040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969"/>
            <a:ext cx="2314575" cy="5262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9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4843463" y="9181397"/>
            <a:ext cx="1543051" cy="4001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29723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977"/>
            <a:ext cx="5915025" cy="1914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636441"/>
            <a:ext cx="5915025" cy="628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969"/>
            <a:ext cx="2314575" cy="5262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63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1" y="527977"/>
            <a:ext cx="1477963" cy="839430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977"/>
            <a:ext cx="4284662" cy="83943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969"/>
            <a:ext cx="2314575" cy="5262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969"/>
            <a:ext cx="1543050" cy="526256"/>
          </a:xfrm>
          <a:prstGeom prst="rect">
            <a:avLst/>
          </a:prstGeom>
        </p:spPr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92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17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99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81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74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8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96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5" name="Групувати 115">
            <a:extLst>
              <a:ext uri="{FF2B5EF4-FFF2-40B4-BE49-F238E27FC236}">
                <a16:creationId xmlns:a16="http://schemas.microsoft.com/office/drawing/2014/main" id="{A10311CB-8B14-0440-A78D-E8085CDD4A8A}"/>
              </a:ext>
            </a:extLst>
          </p:cNvPr>
          <p:cNvGrpSpPr/>
          <p:nvPr userDrawn="1"/>
        </p:nvGrpSpPr>
        <p:grpSpPr>
          <a:xfrm>
            <a:off x="209444" y="533862"/>
            <a:ext cx="6480000" cy="4224114"/>
            <a:chOff x="223520" y="465232"/>
            <a:chExt cx="3177451" cy="3896360"/>
          </a:xfrm>
          <a:solidFill>
            <a:srgbClr val="DEFF9B"/>
          </a:solidFill>
        </p:grpSpPr>
        <p:sp>
          <p:nvSpPr>
            <p:cNvPr id="6" name="Округлений прямокутник 116">
              <a:extLst>
                <a:ext uri="{FF2B5EF4-FFF2-40B4-BE49-F238E27FC236}">
                  <a16:creationId xmlns:a16="http://schemas.microsoft.com/office/drawing/2014/main" id="{FC766A62-7E26-1C40-AE6F-F376BA5F0490}"/>
                </a:ext>
              </a:extLst>
            </p:cNvPr>
            <p:cNvSpPr/>
            <p:nvPr/>
          </p:nvSpPr>
          <p:spPr>
            <a:xfrm>
              <a:off x="223520" y="465232"/>
              <a:ext cx="3177451" cy="3896360"/>
            </a:xfrm>
            <a:prstGeom prst="roundRect">
              <a:avLst>
                <a:gd name="adj" fmla="val 6948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950">
                <a:latin typeface="+mn-lt"/>
              </a:endParaRPr>
            </a:p>
          </p:txBody>
        </p:sp>
        <p:sp>
          <p:nvSpPr>
            <p:cNvPr id="7" name="Округлений прямокутник 117">
              <a:extLst>
                <a:ext uri="{FF2B5EF4-FFF2-40B4-BE49-F238E27FC236}">
                  <a16:creationId xmlns:a16="http://schemas.microsoft.com/office/drawing/2014/main" id="{A4765175-396A-3041-AE0B-0A3D4E0E537B}"/>
                </a:ext>
              </a:extLst>
            </p:cNvPr>
            <p:cNvSpPr/>
            <p:nvPr/>
          </p:nvSpPr>
          <p:spPr>
            <a:xfrm>
              <a:off x="241736" y="501159"/>
              <a:ext cx="3136245" cy="3827289"/>
            </a:xfrm>
            <a:prstGeom prst="roundRect">
              <a:avLst>
                <a:gd name="adj" fmla="val 11969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950" dirty="0">
                <a:latin typeface="+mn-lt"/>
              </a:endParaRPr>
            </a:p>
          </p:txBody>
        </p:sp>
      </p:grpSp>
      <p:grpSp>
        <p:nvGrpSpPr>
          <p:cNvPr id="8" name="Групувати 115">
            <a:extLst>
              <a:ext uri="{FF2B5EF4-FFF2-40B4-BE49-F238E27FC236}">
                <a16:creationId xmlns:a16="http://schemas.microsoft.com/office/drawing/2014/main" id="{88CBD609-738C-6546-B5F0-2E1D651A5C2A}"/>
              </a:ext>
            </a:extLst>
          </p:cNvPr>
          <p:cNvGrpSpPr/>
          <p:nvPr userDrawn="1"/>
        </p:nvGrpSpPr>
        <p:grpSpPr>
          <a:xfrm>
            <a:off x="192171" y="5418329"/>
            <a:ext cx="6480000" cy="4224114"/>
            <a:chOff x="223520" y="465232"/>
            <a:chExt cx="3177451" cy="3896360"/>
          </a:xfrm>
          <a:solidFill>
            <a:srgbClr val="DEFF9B"/>
          </a:solidFill>
        </p:grpSpPr>
        <p:sp>
          <p:nvSpPr>
            <p:cNvPr id="9" name="Округлений прямокутник 116">
              <a:extLst>
                <a:ext uri="{FF2B5EF4-FFF2-40B4-BE49-F238E27FC236}">
                  <a16:creationId xmlns:a16="http://schemas.microsoft.com/office/drawing/2014/main" id="{0C0DE234-5D08-D845-BD2D-C20FCF6BECAF}"/>
                </a:ext>
              </a:extLst>
            </p:cNvPr>
            <p:cNvSpPr/>
            <p:nvPr/>
          </p:nvSpPr>
          <p:spPr>
            <a:xfrm>
              <a:off x="223520" y="465232"/>
              <a:ext cx="3177451" cy="3896360"/>
            </a:xfrm>
            <a:prstGeom prst="roundRect">
              <a:avLst>
                <a:gd name="adj" fmla="val 6948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950">
                <a:latin typeface="+mn-lt"/>
              </a:endParaRPr>
            </a:p>
          </p:txBody>
        </p:sp>
        <p:sp>
          <p:nvSpPr>
            <p:cNvPr id="10" name="Округлений прямокутник 117">
              <a:extLst>
                <a:ext uri="{FF2B5EF4-FFF2-40B4-BE49-F238E27FC236}">
                  <a16:creationId xmlns:a16="http://schemas.microsoft.com/office/drawing/2014/main" id="{1961D287-7923-3440-A03C-84F07A9F3708}"/>
                </a:ext>
              </a:extLst>
            </p:cNvPr>
            <p:cNvSpPr/>
            <p:nvPr/>
          </p:nvSpPr>
          <p:spPr>
            <a:xfrm>
              <a:off x="241735" y="501159"/>
              <a:ext cx="3144716" cy="3827289"/>
            </a:xfrm>
            <a:prstGeom prst="roundRect">
              <a:avLst>
                <a:gd name="adj" fmla="val 11969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950" dirty="0">
                <a:latin typeface="+mn-lt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9458F49-018D-C54C-A5D5-8B995A82FB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3" b="64547"/>
          <a:stretch/>
        </p:blipFill>
        <p:spPr>
          <a:xfrm>
            <a:off x="5167112" y="4389194"/>
            <a:ext cx="1394648" cy="332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95CDA0-8201-FC42-AEE7-B6FF4E6F9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3" b="64547"/>
          <a:stretch/>
        </p:blipFill>
        <p:spPr>
          <a:xfrm>
            <a:off x="5249481" y="9273662"/>
            <a:ext cx="1394648" cy="3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5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7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72381" y="0"/>
            <a:ext cx="2211884" cy="29718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Click to edit Master title style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2915542" y="1426282"/>
            <a:ext cx="3471864" cy="847971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583728" indent="-212264">
              <a:defRPr sz="2600"/>
            </a:lvl2pPr>
            <a:lvl3pPr marL="990570" indent="-247642">
              <a:defRPr sz="2600"/>
            </a:lvl3pPr>
            <a:lvl4pPr marL="1411560" indent="-297170">
              <a:defRPr sz="2600"/>
            </a:lvl4pPr>
            <a:lvl5pPr marL="1783025" indent="-297171">
              <a:defRPr sz="2600"/>
            </a:lvl5pPr>
          </a:lstStyle>
          <a:p>
            <a:pPr lvl="0">
              <a:defRPr sz="1800"/>
            </a:pPr>
            <a:r>
              <a:rPr sz="2600"/>
              <a:t>Click to edit Master text styles</a:t>
            </a:r>
          </a:p>
          <a:p>
            <a:pPr lvl="1">
              <a:defRPr sz="1800"/>
            </a:pPr>
            <a:r>
              <a:rPr sz="2600"/>
              <a:t>Second level</a:t>
            </a:r>
          </a:p>
          <a:p>
            <a:pPr lvl="2">
              <a:defRPr sz="1800"/>
            </a:pPr>
            <a:r>
              <a:rPr sz="2600"/>
              <a:t>Third level</a:t>
            </a:r>
          </a:p>
          <a:p>
            <a:pPr lvl="3">
              <a:defRPr sz="1800"/>
            </a:pPr>
            <a:r>
              <a:rPr sz="2600"/>
              <a:t>Fourth level</a:t>
            </a:r>
          </a:p>
          <a:p>
            <a:pPr lvl="4">
              <a:defRPr sz="1800"/>
            </a:pPr>
            <a:r>
              <a:rPr sz="2600"/>
              <a:t>Fifth level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4843463" y="9181397"/>
            <a:ext cx="1543051" cy="4001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43886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4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42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6C15-A3B6-8A4E-9E10-E7F0FE0194DB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C4C0-A9D4-794B-A59A-86C4E486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72381" y="0"/>
            <a:ext cx="2211884" cy="29718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2600"/>
              <a:t>Click to edit Master title style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472381" y="2971800"/>
            <a:ext cx="2211884" cy="6934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</a:lstStyle>
          <a:p>
            <a:pPr lvl="0">
              <a:defRPr sz="1800"/>
            </a:pPr>
            <a:r>
              <a:rPr sz="1300"/>
              <a:t>Click to edit Master text styles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4843463" y="9181397"/>
            <a:ext cx="1543051" cy="4001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1584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71487" y="527404"/>
            <a:ext cx="5915026" cy="21096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575"/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71487" y="2637013"/>
            <a:ext cx="5915026" cy="726898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75"/>
              <a:t>Click to edit Master text styles</a:t>
            </a:r>
          </a:p>
          <a:p>
            <a:pPr lvl="1">
              <a:defRPr sz="1800"/>
            </a:pPr>
            <a:r>
              <a:rPr sz="2275"/>
              <a:t>Second level</a:t>
            </a:r>
          </a:p>
          <a:p>
            <a:pPr lvl="2">
              <a:defRPr sz="1800"/>
            </a:pPr>
            <a:r>
              <a:rPr sz="2275"/>
              <a:t>Third level</a:t>
            </a:r>
          </a:p>
          <a:p>
            <a:pPr lvl="3">
              <a:defRPr sz="1800"/>
            </a:pPr>
            <a:r>
              <a:rPr sz="2275"/>
              <a:t>Fourth level</a:t>
            </a:r>
          </a:p>
          <a:p>
            <a:pPr lvl="4">
              <a:defRPr sz="1800"/>
            </a:pPr>
            <a:r>
              <a:rPr sz="2275"/>
              <a:t>Fifth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4843463" y="9181397"/>
            <a:ext cx="1543051" cy="4001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3073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907757" y="527402"/>
            <a:ext cx="1478756" cy="937859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575"/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71487" y="527402"/>
            <a:ext cx="4350546" cy="937859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75"/>
              <a:t>Click to edit Master text styles</a:t>
            </a:r>
          </a:p>
          <a:p>
            <a:pPr lvl="1">
              <a:defRPr sz="1800"/>
            </a:pPr>
            <a:r>
              <a:rPr sz="2275"/>
              <a:t>Second level</a:t>
            </a:r>
          </a:p>
          <a:p>
            <a:pPr lvl="2">
              <a:defRPr sz="1800"/>
            </a:pPr>
            <a:r>
              <a:rPr sz="2275"/>
              <a:t>Third level</a:t>
            </a:r>
          </a:p>
          <a:p>
            <a:pPr lvl="3">
              <a:defRPr sz="1800"/>
            </a:pPr>
            <a:r>
              <a:rPr sz="2275"/>
              <a:t>Fourth level</a:t>
            </a:r>
          </a:p>
          <a:p>
            <a:pPr lvl="4">
              <a:defRPr sz="1800"/>
            </a:pPr>
            <a:r>
              <a:rPr sz="2275"/>
              <a:t>Fifth level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4843463" y="9181397"/>
            <a:ext cx="1543051" cy="40011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0672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121458" y="3366207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90" name="Shape 90"/>
          <p:cNvSpPr/>
          <p:nvPr/>
        </p:nvSpPr>
        <p:spPr>
          <a:xfrm>
            <a:off x="2954483" y="5612069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91" name="Shape 91"/>
          <p:cNvSpPr/>
          <p:nvPr/>
        </p:nvSpPr>
        <p:spPr>
          <a:xfrm>
            <a:off x="121458" y="3366209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92" name="Shape 92"/>
          <p:cNvSpPr/>
          <p:nvPr/>
        </p:nvSpPr>
        <p:spPr>
          <a:xfrm>
            <a:off x="186655" y="3389922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93" name="Shape 93"/>
          <p:cNvSpPr/>
          <p:nvPr/>
        </p:nvSpPr>
        <p:spPr>
          <a:xfrm>
            <a:off x="402982" y="3389921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94" name="Shape 94"/>
          <p:cNvSpPr/>
          <p:nvPr/>
        </p:nvSpPr>
        <p:spPr>
          <a:xfrm>
            <a:off x="121458" y="690614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95" name="Shape 95"/>
          <p:cNvSpPr/>
          <p:nvPr/>
        </p:nvSpPr>
        <p:spPr>
          <a:xfrm>
            <a:off x="2954483" y="2936477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96" name="Shape 96"/>
          <p:cNvSpPr/>
          <p:nvPr/>
        </p:nvSpPr>
        <p:spPr>
          <a:xfrm>
            <a:off x="121458" y="690617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97" name="Shape 97"/>
          <p:cNvSpPr/>
          <p:nvPr/>
        </p:nvSpPr>
        <p:spPr>
          <a:xfrm>
            <a:off x="186655" y="714330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98" name="Shape 98"/>
          <p:cNvSpPr/>
          <p:nvPr/>
        </p:nvSpPr>
        <p:spPr>
          <a:xfrm>
            <a:off x="121458" y="6158338"/>
            <a:ext cx="6657031" cy="2445918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99" name="Shape 99"/>
          <p:cNvSpPr/>
          <p:nvPr/>
        </p:nvSpPr>
        <p:spPr>
          <a:xfrm>
            <a:off x="2954483" y="8404201"/>
            <a:ext cx="980074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/>
              <a:t>masterthecurriculum.co.uk</a:t>
            </a:r>
          </a:p>
        </p:txBody>
      </p:sp>
      <p:sp>
        <p:nvSpPr>
          <p:cNvPr id="100" name="Shape 100"/>
          <p:cNvSpPr/>
          <p:nvPr/>
        </p:nvSpPr>
        <p:spPr>
          <a:xfrm>
            <a:off x="121458" y="6158342"/>
            <a:ext cx="6657031" cy="263185"/>
          </a:xfrm>
          <a:prstGeom prst="rect">
            <a:avLst/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01" name="Shape 101"/>
          <p:cNvSpPr/>
          <p:nvPr/>
        </p:nvSpPr>
        <p:spPr>
          <a:xfrm>
            <a:off x="186655" y="6182055"/>
            <a:ext cx="216329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02" name="Shape 102"/>
          <p:cNvSpPr/>
          <p:nvPr/>
        </p:nvSpPr>
        <p:spPr>
          <a:xfrm>
            <a:off x="402982" y="6182053"/>
            <a:ext cx="216329" cy="2157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03" name="Shape 103"/>
          <p:cNvSpPr/>
          <p:nvPr/>
        </p:nvSpPr>
        <p:spPr>
          <a:xfrm>
            <a:off x="623201" y="6182051"/>
            <a:ext cx="216328" cy="2157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EEBF7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/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68312" y="0"/>
            <a:ext cx="5915026" cy="6590242"/>
          </a:xfrm>
          <a:prstGeom prst="rect">
            <a:avLst/>
          </a:prstGeom>
        </p:spPr>
        <p:txBody>
          <a:bodyPr anchor="b"/>
          <a:lstStyle>
            <a:lvl1pPr defTabSz="990570">
              <a:defRPr sz="6500"/>
            </a:lvl1pPr>
          </a:lstStyle>
          <a:p>
            <a:pPr lvl="0">
              <a:defRPr sz="1800"/>
            </a:pPr>
            <a:r>
              <a:rPr sz="6500"/>
              <a:t>Click to edit Master title style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68312" y="6629797"/>
            <a:ext cx="5915026" cy="3276205"/>
          </a:xfrm>
          <a:prstGeom prst="rect">
            <a:avLst/>
          </a:prstGeom>
        </p:spPr>
        <p:txBody>
          <a:bodyPr/>
          <a:lstStyle>
            <a:lvl1pPr marL="0" indent="0" defTabSz="990570">
              <a:spcBef>
                <a:spcPts val="1083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4843463" y="9181969"/>
            <a:ext cx="1543051" cy="387986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1925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26905" y="154967"/>
            <a:ext cx="6648815" cy="239539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>
              <a:latin typeface="Master The Curriculum" pitchFamily="2" charset="0"/>
              <a:cs typeface="Calibri" panose="020F0502020204030204" pitchFamily="34" charset="0"/>
            </a:endParaRPr>
          </a:p>
        </p:txBody>
      </p:sp>
      <p:sp>
        <p:nvSpPr>
          <p:cNvPr id="3" name="Shape 3"/>
          <p:cNvSpPr/>
          <p:nvPr/>
        </p:nvSpPr>
        <p:spPr>
          <a:xfrm>
            <a:off x="119920" y="146153"/>
            <a:ext cx="6657031" cy="9610323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>
              <a:latin typeface="Master The Curriculum" pitchFamily="2" charset="0"/>
              <a:cs typeface="Calibri" panose="020F0502020204030204" pitchFamily="34" charset="0"/>
            </a:endParaRPr>
          </a:p>
        </p:txBody>
      </p:sp>
      <p:sp>
        <p:nvSpPr>
          <p:cNvPr id="4" name="Shape 4"/>
          <p:cNvSpPr/>
          <p:nvPr/>
        </p:nvSpPr>
        <p:spPr>
          <a:xfrm>
            <a:off x="2952944" y="9730756"/>
            <a:ext cx="984883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>
                <a:latin typeface="Master The Curriculum" pitchFamily="2" charset="0"/>
                <a:cs typeface="Calibri" panose="020F0502020204030204" pitchFamily="34" charset="0"/>
              </a:rPr>
              <a:t>masterthecurriculum.co.uk</a:t>
            </a:r>
          </a:p>
        </p:txBody>
      </p:sp>
      <p:sp>
        <p:nvSpPr>
          <p:cNvPr id="5" name="Shape 5"/>
          <p:cNvSpPr/>
          <p:nvPr/>
        </p:nvSpPr>
        <p:spPr>
          <a:xfrm>
            <a:off x="4893768" y="165796"/>
            <a:ext cx="1443342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/>
          <a:p>
            <a:pPr lvl="1"/>
            <a:r>
              <a:rPr sz="867" dirty="0">
                <a:latin typeface="Master The Curriculum" pitchFamily="2" charset="0"/>
                <a:ea typeface="Sassoon Infant Std"/>
                <a:cs typeface="Calibri" panose="020F0502020204030204" pitchFamily="34" charset="0"/>
                <a:sym typeface="Sassoon Infant Std"/>
              </a:rPr>
              <a:t>Fluency &amp; </a:t>
            </a:r>
            <a:r>
              <a:rPr lang="en-GB" sz="867" dirty="0">
                <a:latin typeface="Master The Curriculum" pitchFamily="2" charset="0"/>
                <a:ea typeface="Sassoon Infant Std"/>
                <a:cs typeface="Calibri" panose="020F0502020204030204" pitchFamily="34" charset="0"/>
                <a:sym typeface="Sassoon Infant Std"/>
              </a:rPr>
              <a:t>P</a:t>
            </a:r>
            <a:r>
              <a:rPr sz="867" dirty="0">
                <a:latin typeface="Master The Curriculum" pitchFamily="2" charset="0"/>
                <a:ea typeface="Sassoon Infant Std"/>
                <a:cs typeface="Calibri" panose="020F0502020204030204" pitchFamily="34" charset="0"/>
                <a:sym typeface="Sassoon Infant Std"/>
              </a:rPr>
              <a:t>recision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81933" y="9512933"/>
            <a:ext cx="1018785" cy="212863"/>
            <a:chOff x="1879753" y="3469341"/>
            <a:chExt cx="5692633" cy="13714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8" t="55846" r="39372" b="32069"/>
            <a:stretch/>
          </p:blipFill>
          <p:spPr>
            <a:xfrm>
              <a:off x="1879753" y="3876617"/>
              <a:ext cx="2743200" cy="8288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77" t="28083" r="10552" b="48845"/>
            <a:stretch/>
          </p:blipFill>
          <p:spPr>
            <a:xfrm>
              <a:off x="4364161" y="3469341"/>
              <a:ext cx="3208225" cy="1371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75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</p:sldLayoutIdLst>
  <p:transition spd="med"/>
  <p:txStyles>
    <p:titleStyle>
      <a:lvl1pPr defTabSz="742927">
        <a:lnSpc>
          <a:spcPct val="90000"/>
        </a:lnSpc>
        <a:defRPr sz="3575">
          <a:latin typeface="Calibri Light"/>
          <a:ea typeface="Calibri Light"/>
          <a:cs typeface="Calibri Light"/>
          <a:sym typeface="Calibri Light"/>
        </a:defRPr>
      </a:lvl1pPr>
      <a:lvl2pPr defTabSz="742927">
        <a:lnSpc>
          <a:spcPct val="90000"/>
        </a:lnSpc>
        <a:defRPr sz="3575">
          <a:latin typeface="Calibri Light"/>
          <a:ea typeface="Calibri Light"/>
          <a:cs typeface="Calibri Light"/>
          <a:sym typeface="Calibri Light"/>
        </a:defRPr>
      </a:lvl2pPr>
      <a:lvl3pPr defTabSz="742927">
        <a:lnSpc>
          <a:spcPct val="90000"/>
        </a:lnSpc>
        <a:defRPr sz="3575">
          <a:latin typeface="Calibri Light"/>
          <a:ea typeface="Calibri Light"/>
          <a:cs typeface="Calibri Light"/>
          <a:sym typeface="Calibri Light"/>
        </a:defRPr>
      </a:lvl3pPr>
      <a:lvl4pPr defTabSz="742927">
        <a:lnSpc>
          <a:spcPct val="90000"/>
        </a:lnSpc>
        <a:defRPr sz="3575">
          <a:latin typeface="Calibri Light"/>
          <a:ea typeface="Calibri Light"/>
          <a:cs typeface="Calibri Light"/>
          <a:sym typeface="Calibri Light"/>
        </a:defRPr>
      </a:lvl4pPr>
      <a:lvl5pPr defTabSz="742927">
        <a:lnSpc>
          <a:spcPct val="90000"/>
        </a:lnSpc>
        <a:defRPr sz="3575">
          <a:latin typeface="Calibri Light"/>
          <a:ea typeface="Calibri Light"/>
          <a:cs typeface="Calibri Light"/>
          <a:sym typeface="Calibri Light"/>
        </a:defRPr>
      </a:lvl5pPr>
      <a:lvl6pPr defTabSz="742927">
        <a:lnSpc>
          <a:spcPct val="90000"/>
        </a:lnSpc>
        <a:defRPr sz="3575">
          <a:latin typeface="Calibri Light"/>
          <a:ea typeface="Calibri Light"/>
          <a:cs typeface="Calibri Light"/>
          <a:sym typeface="Calibri Light"/>
        </a:defRPr>
      </a:lvl6pPr>
      <a:lvl7pPr defTabSz="742927">
        <a:lnSpc>
          <a:spcPct val="90000"/>
        </a:lnSpc>
        <a:defRPr sz="3575">
          <a:latin typeface="Calibri Light"/>
          <a:ea typeface="Calibri Light"/>
          <a:cs typeface="Calibri Light"/>
          <a:sym typeface="Calibri Light"/>
        </a:defRPr>
      </a:lvl7pPr>
      <a:lvl8pPr defTabSz="742927">
        <a:lnSpc>
          <a:spcPct val="90000"/>
        </a:lnSpc>
        <a:defRPr sz="3575">
          <a:latin typeface="Calibri Light"/>
          <a:ea typeface="Calibri Light"/>
          <a:cs typeface="Calibri Light"/>
          <a:sym typeface="Calibri Light"/>
        </a:defRPr>
      </a:lvl8pPr>
      <a:lvl9pPr defTabSz="742927">
        <a:lnSpc>
          <a:spcPct val="90000"/>
        </a:lnSpc>
        <a:defRPr sz="3575">
          <a:latin typeface="Calibri Light"/>
          <a:ea typeface="Calibri Light"/>
          <a:cs typeface="Calibri Light"/>
          <a:sym typeface="Calibri Light"/>
        </a:defRPr>
      </a:lvl9pPr>
    </p:titleStyle>
    <p:bodyStyle>
      <a:lvl1pPr marL="185732" indent="-185732" defTabSz="742927">
        <a:lnSpc>
          <a:spcPct val="90000"/>
        </a:lnSpc>
        <a:spcBef>
          <a:spcPts val="758"/>
        </a:spcBef>
        <a:buSzPct val="100000"/>
        <a:buFont typeface="Arial"/>
        <a:buChar char="•"/>
        <a:defRPr sz="2275">
          <a:latin typeface="Calibri"/>
          <a:ea typeface="Calibri"/>
          <a:cs typeface="Calibri"/>
          <a:sym typeface="Calibri"/>
        </a:defRPr>
      </a:lvl1pPr>
      <a:lvl2pPr marL="588151" indent="-216687" defTabSz="742927">
        <a:lnSpc>
          <a:spcPct val="90000"/>
        </a:lnSpc>
        <a:spcBef>
          <a:spcPts val="758"/>
        </a:spcBef>
        <a:buSzPct val="100000"/>
        <a:buFont typeface="Arial"/>
        <a:buChar char="•"/>
        <a:defRPr sz="2275">
          <a:latin typeface="Calibri"/>
          <a:ea typeface="Calibri"/>
          <a:cs typeface="Calibri"/>
          <a:sym typeface="Calibri"/>
        </a:defRPr>
      </a:lvl2pPr>
      <a:lvl3pPr marL="1002952" indent="-260024" defTabSz="742927">
        <a:lnSpc>
          <a:spcPct val="90000"/>
        </a:lnSpc>
        <a:spcBef>
          <a:spcPts val="758"/>
        </a:spcBef>
        <a:buSzPct val="100000"/>
        <a:buFont typeface="Arial"/>
        <a:buChar char="•"/>
        <a:defRPr sz="2275">
          <a:latin typeface="Calibri"/>
          <a:ea typeface="Calibri"/>
          <a:cs typeface="Calibri"/>
          <a:sym typeface="Calibri"/>
        </a:defRPr>
      </a:lvl3pPr>
      <a:lvl4pPr marL="1414418" indent="-300028" defTabSz="742927">
        <a:lnSpc>
          <a:spcPct val="90000"/>
        </a:lnSpc>
        <a:spcBef>
          <a:spcPts val="758"/>
        </a:spcBef>
        <a:buSzPct val="100000"/>
        <a:buFont typeface="Arial"/>
        <a:buChar char="•"/>
        <a:defRPr sz="2275">
          <a:latin typeface="Calibri"/>
          <a:ea typeface="Calibri"/>
          <a:cs typeface="Calibri"/>
          <a:sym typeface="Calibri"/>
        </a:defRPr>
      </a:lvl4pPr>
      <a:lvl5pPr marL="1785882" indent="-300028" defTabSz="742927">
        <a:lnSpc>
          <a:spcPct val="90000"/>
        </a:lnSpc>
        <a:spcBef>
          <a:spcPts val="758"/>
        </a:spcBef>
        <a:buSzPct val="100000"/>
        <a:buFont typeface="Arial"/>
        <a:buChar char="•"/>
        <a:defRPr sz="2275">
          <a:latin typeface="Calibri"/>
          <a:ea typeface="Calibri"/>
          <a:cs typeface="Calibri"/>
          <a:sym typeface="Calibri"/>
        </a:defRPr>
      </a:lvl5pPr>
      <a:lvl6pPr marL="2157345" indent="-300028" defTabSz="742927">
        <a:lnSpc>
          <a:spcPct val="90000"/>
        </a:lnSpc>
        <a:spcBef>
          <a:spcPts val="758"/>
        </a:spcBef>
        <a:buSzPct val="100000"/>
        <a:buFont typeface="Arial"/>
        <a:buChar char="•"/>
        <a:defRPr sz="2275">
          <a:latin typeface="Calibri"/>
          <a:ea typeface="Calibri"/>
          <a:cs typeface="Calibri"/>
          <a:sym typeface="Calibri"/>
        </a:defRPr>
      </a:lvl6pPr>
      <a:lvl7pPr marL="2528809" indent="-300028" defTabSz="742927">
        <a:lnSpc>
          <a:spcPct val="90000"/>
        </a:lnSpc>
        <a:spcBef>
          <a:spcPts val="758"/>
        </a:spcBef>
        <a:buSzPct val="100000"/>
        <a:buFont typeface="Arial"/>
        <a:buChar char="•"/>
        <a:defRPr sz="2275">
          <a:latin typeface="Calibri"/>
          <a:ea typeface="Calibri"/>
          <a:cs typeface="Calibri"/>
          <a:sym typeface="Calibri"/>
        </a:defRPr>
      </a:lvl7pPr>
      <a:lvl8pPr marL="2900273" indent="-300028" defTabSz="742927">
        <a:lnSpc>
          <a:spcPct val="90000"/>
        </a:lnSpc>
        <a:spcBef>
          <a:spcPts val="758"/>
        </a:spcBef>
        <a:buSzPct val="100000"/>
        <a:buFont typeface="Arial"/>
        <a:buChar char="•"/>
        <a:defRPr sz="2275">
          <a:latin typeface="Calibri"/>
          <a:ea typeface="Calibri"/>
          <a:cs typeface="Calibri"/>
          <a:sym typeface="Calibri"/>
        </a:defRPr>
      </a:lvl8pPr>
      <a:lvl9pPr marL="3271736" indent="-300028" defTabSz="742927">
        <a:lnSpc>
          <a:spcPct val="90000"/>
        </a:lnSpc>
        <a:spcBef>
          <a:spcPts val="758"/>
        </a:spcBef>
        <a:buSzPct val="100000"/>
        <a:buFont typeface="Arial"/>
        <a:buChar char="•"/>
        <a:defRPr sz="2275">
          <a:latin typeface="Calibri"/>
          <a:ea typeface="Calibri"/>
          <a:cs typeface="Calibri"/>
          <a:sym typeface="Calibri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95285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9057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485854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981139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476424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971709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466993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962278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"/>
          <p:cNvSpPr/>
          <p:nvPr userDrawn="1"/>
        </p:nvSpPr>
        <p:spPr>
          <a:xfrm>
            <a:off x="126905" y="154967"/>
            <a:ext cx="6648815" cy="239539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>
              <a:latin typeface="Master The Curriculum" pitchFamily="2" charset="0"/>
            </a:endParaRPr>
          </a:p>
        </p:txBody>
      </p:sp>
      <p:sp>
        <p:nvSpPr>
          <p:cNvPr id="8" name="Shape 3"/>
          <p:cNvSpPr/>
          <p:nvPr userDrawn="1"/>
        </p:nvSpPr>
        <p:spPr>
          <a:xfrm>
            <a:off x="119920" y="146153"/>
            <a:ext cx="6657031" cy="4769129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>
              <a:latin typeface="Master The Curriculum" pitchFamily="2" charset="0"/>
            </a:endParaRPr>
          </a:p>
        </p:txBody>
      </p:sp>
      <p:sp>
        <p:nvSpPr>
          <p:cNvPr id="9" name="Shape 4"/>
          <p:cNvSpPr/>
          <p:nvPr userDrawn="1"/>
        </p:nvSpPr>
        <p:spPr>
          <a:xfrm>
            <a:off x="2996085" y="4745484"/>
            <a:ext cx="984883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>
                <a:latin typeface="Master The Curriculum" pitchFamily="2" charset="0"/>
              </a:rPr>
              <a:t>masterthecurriculum.co.uk</a:t>
            </a:r>
          </a:p>
        </p:txBody>
      </p:sp>
      <p:sp>
        <p:nvSpPr>
          <p:cNvPr id="10" name="Shape 5"/>
          <p:cNvSpPr/>
          <p:nvPr userDrawn="1"/>
        </p:nvSpPr>
        <p:spPr>
          <a:xfrm>
            <a:off x="4637735" y="169922"/>
            <a:ext cx="1885771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/>
          <a:p>
            <a:pPr lvl="1"/>
            <a:r>
              <a:rPr lang="en-GB" sz="867" dirty="0">
                <a:latin typeface="Master The Curriculum" pitchFamily="2" charset="0"/>
                <a:ea typeface="Sassoon Infant Std"/>
                <a:cs typeface="Sassoon Infant Std"/>
                <a:sym typeface="Sassoon Infant Std"/>
              </a:rPr>
              <a:t>Reasoning &amp;</a:t>
            </a:r>
            <a:r>
              <a:rPr lang="en-GB" sz="867" baseline="0" dirty="0">
                <a:latin typeface="Master The Curriculum" pitchFamily="2" charset="0"/>
                <a:ea typeface="Sassoon Infant Std"/>
                <a:cs typeface="Sassoon Infant Std"/>
                <a:sym typeface="Sassoon Infant Std"/>
              </a:rPr>
              <a:t> Problem Solving</a:t>
            </a:r>
            <a:endParaRPr sz="867" dirty="0">
              <a:latin typeface="Master The Curriculum" pitchFamily="2" charset="0"/>
              <a:ea typeface="Sassoon Infant Std"/>
              <a:cs typeface="Sassoon Infant Std"/>
              <a:sym typeface="Sassoon Infant Std"/>
            </a:endParaRPr>
          </a:p>
        </p:txBody>
      </p:sp>
      <p:sp>
        <p:nvSpPr>
          <p:cNvPr id="20" name="Shape 2"/>
          <p:cNvSpPr/>
          <p:nvPr userDrawn="1"/>
        </p:nvSpPr>
        <p:spPr>
          <a:xfrm>
            <a:off x="125674" y="5063103"/>
            <a:ext cx="6648815" cy="239539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>
              <a:latin typeface="Master The Curriculum" pitchFamily="2" charset="0"/>
            </a:endParaRPr>
          </a:p>
        </p:txBody>
      </p:sp>
      <p:sp>
        <p:nvSpPr>
          <p:cNvPr id="21" name="Shape 3"/>
          <p:cNvSpPr/>
          <p:nvPr userDrawn="1"/>
        </p:nvSpPr>
        <p:spPr>
          <a:xfrm>
            <a:off x="118689" y="5054289"/>
            <a:ext cx="6657031" cy="4769129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>
              <a:latin typeface="Master The Curriculum" pitchFamily="2" charset="0"/>
            </a:endParaRPr>
          </a:p>
        </p:txBody>
      </p:sp>
      <p:sp>
        <p:nvSpPr>
          <p:cNvPr id="22" name="Shape 4"/>
          <p:cNvSpPr/>
          <p:nvPr userDrawn="1"/>
        </p:nvSpPr>
        <p:spPr>
          <a:xfrm>
            <a:off x="2994854" y="9653620"/>
            <a:ext cx="984883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>
                <a:latin typeface="Master The Curriculum" pitchFamily="2" charset="0"/>
              </a:rPr>
              <a:t>masterthecurriculum.co.uk</a:t>
            </a:r>
          </a:p>
        </p:txBody>
      </p:sp>
      <p:sp>
        <p:nvSpPr>
          <p:cNvPr id="23" name="Shape 5"/>
          <p:cNvSpPr/>
          <p:nvPr userDrawn="1"/>
        </p:nvSpPr>
        <p:spPr>
          <a:xfrm>
            <a:off x="4651519" y="5072614"/>
            <a:ext cx="1924243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/>
          <a:p>
            <a:pPr marL="0" marR="0" lvl="1" indent="495285" defTabSz="990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67" dirty="0">
                <a:effectLst/>
                <a:latin typeface="Master The Curriculum" pitchFamily="2" charset="0"/>
                <a:ea typeface="Calibri"/>
                <a:cs typeface="Calibri"/>
                <a:sym typeface="Calibri"/>
              </a:rPr>
              <a:t>Reasoning &amp;</a:t>
            </a:r>
            <a:r>
              <a:rPr lang="en-US" sz="867" baseline="0" dirty="0">
                <a:effectLst/>
                <a:latin typeface="Master The Curriculum" pitchFamily="2" charset="0"/>
                <a:ea typeface="Calibri"/>
                <a:cs typeface="Calibri"/>
                <a:sym typeface="Calibri"/>
              </a:rPr>
              <a:t> Problem Solving</a:t>
            </a:r>
            <a:endParaRPr lang="uk-UA" sz="867" dirty="0">
              <a:effectLst/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96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25D7DF35-C5C1-0544-B6E2-915E131CEDCA}"/>
              </a:ext>
            </a:extLst>
          </p:cNvPr>
          <p:cNvSpPr/>
          <p:nvPr userDrawn="1"/>
        </p:nvSpPr>
        <p:spPr>
          <a:xfrm>
            <a:off x="126905" y="154967"/>
            <a:ext cx="6648815" cy="239539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>
              <a:latin typeface="Master The Curriculum" pitchFamily="2" charset="0"/>
            </a:endParaRPr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6F2FE0F0-CDF2-424D-903C-8BA0FE68F22D}"/>
              </a:ext>
            </a:extLst>
          </p:cNvPr>
          <p:cNvSpPr/>
          <p:nvPr userDrawn="1"/>
        </p:nvSpPr>
        <p:spPr>
          <a:xfrm>
            <a:off x="119920" y="146153"/>
            <a:ext cx="6657031" cy="4769129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>
              <a:latin typeface="Master The Curriculum" pitchFamily="2" charset="0"/>
            </a:endParaRP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6246ED6C-30D3-3443-A24F-7D2EAD3FAEC0}"/>
              </a:ext>
            </a:extLst>
          </p:cNvPr>
          <p:cNvSpPr/>
          <p:nvPr userDrawn="1"/>
        </p:nvSpPr>
        <p:spPr>
          <a:xfrm>
            <a:off x="2996085" y="4745484"/>
            <a:ext cx="984883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>
                <a:latin typeface="Master The Curriculum" pitchFamily="2" charset="0"/>
              </a:rPr>
              <a:t>masterthecurriculum.co.uk</a:t>
            </a:r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0BCC3632-DC23-5247-A753-7A041E52C434}"/>
              </a:ext>
            </a:extLst>
          </p:cNvPr>
          <p:cNvSpPr/>
          <p:nvPr userDrawn="1"/>
        </p:nvSpPr>
        <p:spPr>
          <a:xfrm>
            <a:off x="4637735" y="169922"/>
            <a:ext cx="1885771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/>
          <a:p>
            <a:pPr lvl="1"/>
            <a:r>
              <a:rPr lang="en-GB" sz="867" dirty="0">
                <a:latin typeface="Master The Curriculum" pitchFamily="2" charset="0"/>
                <a:ea typeface="Sassoon Infant Std"/>
                <a:cs typeface="Sassoon Infant Std"/>
                <a:sym typeface="Sassoon Infant Std"/>
              </a:rPr>
              <a:t>Reasoning &amp;</a:t>
            </a:r>
            <a:r>
              <a:rPr lang="en-GB" sz="867" baseline="0" dirty="0">
                <a:latin typeface="Master The Curriculum" pitchFamily="2" charset="0"/>
                <a:ea typeface="Sassoon Infant Std"/>
                <a:cs typeface="Sassoon Infant Std"/>
                <a:sym typeface="Sassoon Infant Std"/>
              </a:rPr>
              <a:t> Problem Solving</a:t>
            </a:r>
            <a:endParaRPr sz="867" dirty="0">
              <a:latin typeface="Master The Curriculum" pitchFamily="2" charset="0"/>
              <a:ea typeface="Sassoon Infant Std"/>
              <a:cs typeface="Sassoon Infant Std"/>
              <a:sym typeface="Sassoon Infant Std"/>
            </a:endParaRPr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71C73D57-EC68-2640-9B7D-FE92BFEEE80E}"/>
              </a:ext>
            </a:extLst>
          </p:cNvPr>
          <p:cNvSpPr/>
          <p:nvPr userDrawn="1"/>
        </p:nvSpPr>
        <p:spPr>
          <a:xfrm>
            <a:off x="125674" y="5063103"/>
            <a:ext cx="6648815" cy="239539"/>
          </a:xfrm>
          <a:prstGeom prst="roundRect">
            <a:avLst>
              <a:gd name="adj" fmla="val 0"/>
            </a:avLst>
          </a:prstGeom>
          <a:solidFill>
            <a:srgbClr val="BDD7EE"/>
          </a:solidFill>
          <a:ln w="12700">
            <a:solidFill>
              <a:srgbClr val="32538F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>
              <a:latin typeface="Master The Curriculum" pitchFamily="2" charset="0"/>
            </a:endParaRPr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BBE3AC83-E99A-BA4A-8160-35A8AB596B8F}"/>
              </a:ext>
            </a:extLst>
          </p:cNvPr>
          <p:cNvSpPr/>
          <p:nvPr userDrawn="1"/>
        </p:nvSpPr>
        <p:spPr>
          <a:xfrm>
            <a:off x="118689" y="5054289"/>
            <a:ext cx="6657031" cy="4769129"/>
          </a:xfrm>
          <a:prstGeom prst="rect">
            <a:avLst/>
          </a:prstGeom>
          <a:ln w="28575">
            <a:solidFill>
              <a:srgbClr val="0070C0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950">
              <a:latin typeface="Master The Curriculum" pitchFamily="2" charset="0"/>
            </a:endParaRPr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0CCD27B5-BEE0-5045-B117-AB878B36C761}"/>
              </a:ext>
            </a:extLst>
          </p:cNvPr>
          <p:cNvSpPr/>
          <p:nvPr userDrawn="1"/>
        </p:nvSpPr>
        <p:spPr>
          <a:xfrm>
            <a:off x="2994854" y="9653620"/>
            <a:ext cx="984883" cy="19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>
            <a:lvl1pPr>
              <a:defRPr sz="600">
                <a:latin typeface="Sassoon Infant Std"/>
                <a:ea typeface="Sassoon Infant Std"/>
                <a:cs typeface="Sassoon Infant Std"/>
                <a:sym typeface="Sassoon Infant Std"/>
              </a:defRPr>
            </a:lvl1pPr>
          </a:lstStyle>
          <a:p>
            <a:pPr lvl="0">
              <a:defRPr sz="1800"/>
            </a:pPr>
            <a:r>
              <a:rPr sz="650">
                <a:latin typeface="Master The Curriculum" pitchFamily="2" charset="0"/>
              </a:rPr>
              <a:t>masterthecurriculum.co.uk</a:t>
            </a:r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00184D6A-1A83-FF41-85F5-5AFA000FA461}"/>
              </a:ext>
            </a:extLst>
          </p:cNvPr>
          <p:cNvSpPr/>
          <p:nvPr userDrawn="1"/>
        </p:nvSpPr>
        <p:spPr>
          <a:xfrm>
            <a:off x="4651519" y="5072614"/>
            <a:ext cx="1924243" cy="22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529" rIns="49529">
            <a:spAutoFit/>
          </a:bodyPr>
          <a:lstStyle/>
          <a:p>
            <a:pPr marL="0" marR="0" lvl="1" indent="495285" defTabSz="990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67" dirty="0">
                <a:effectLst/>
                <a:latin typeface="Master The Curriculum" pitchFamily="2" charset="0"/>
                <a:ea typeface="Calibri"/>
                <a:cs typeface="Calibri"/>
                <a:sym typeface="Calibri"/>
              </a:rPr>
              <a:t>Reasoning &amp;</a:t>
            </a:r>
            <a:r>
              <a:rPr lang="en-US" sz="867" baseline="0" dirty="0">
                <a:effectLst/>
                <a:latin typeface="Master The Curriculum" pitchFamily="2" charset="0"/>
                <a:ea typeface="Calibri"/>
                <a:cs typeface="Calibri"/>
                <a:sym typeface="Calibri"/>
              </a:rPr>
              <a:t> Problem Solving</a:t>
            </a:r>
            <a:endParaRPr lang="uk-UA" sz="867" dirty="0">
              <a:effectLst/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05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5-point Star 16">
            <a:extLst>
              <a:ext uri="{FF2B5EF4-FFF2-40B4-BE49-F238E27FC236}">
                <a16:creationId xmlns:a16="http://schemas.microsoft.com/office/drawing/2014/main" id="{AA6A1CF6-531E-49AD-90BC-94E417787056}"/>
              </a:ext>
            </a:extLst>
          </p:cNvPr>
          <p:cNvSpPr/>
          <p:nvPr/>
        </p:nvSpPr>
        <p:spPr>
          <a:xfrm>
            <a:off x="3539245" y="168935"/>
            <a:ext cx="203054" cy="195100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76BE98-E87D-45E8-9447-B6B86BB83FA4}"/>
              </a:ext>
            </a:extLst>
          </p:cNvPr>
          <p:cNvSpPr txBox="1"/>
          <p:nvPr/>
        </p:nvSpPr>
        <p:spPr>
          <a:xfrm>
            <a:off x="6470275" y="144394"/>
            <a:ext cx="685982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3" dirty="0">
                <a:latin typeface="Master The Curriculum" pitchFamily="2" charset="0"/>
                <a:ea typeface="Sassoon Infant Std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59297AC-2D18-4416-99C8-194D9E80C058}"/>
              </a:ext>
            </a:extLst>
          </p:cNvPr>
          <p:cNvSpPr/>
          <p:nvPr/>
        </p:nvSpPr>
        <p:spPr>
          <a:xfrm>
            <a:off x="242011" y="998933"/>
            <a:ext cx="1765174" cy="1980000"/>
          </a:xfrm>
          <a:prstGeom prst="roundRect">
            <a:avLst/>
          </a:prstGeom>
          <a:noFill/>
          <a:ln w="1905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D45F845-0B62-4DC5-A573-97C257377F06}"/>
              </a:ext>
            </a:extLst>
          </p:cNvPr>
          <p:cNvSpPr txBox="1"/>
          <p:nvPr/>
        </p:nvSpPr>
        <p:spPr>
          <a:xfrm>
            <a:off x="184696" y="450861"/>
            <a:ext cx="662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Master The Curriculum" pitchFamily="2" charset="0"/>
              </a:rPr>
              <a:t>Look at the print in the playdough. </a:t>
            </a:r>
          </a:p>
          <a:p>
            <a:pPr algn="ctr"/>
            <a:r>
              <a:rPr lang="en-GB" sz="1400" dirty="0">
                <a:latin typeface="Master The Curriculum" pitchFamily="2" charset="0"/>
              </a:rPr>
              <a:t>Circle the 3D shapes that could have made the print. 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337F5C9-B7B2-409D-83B4-E613CB4C68A9}"/>
              </a:ext>
            </a:extLst>
          </p:cNvPr>
          <p:cNvSpPr/>
          <p:nvPr/>
        </p:nvSpPr>
        <p:spPr>
          <a:xfrm>
            <a:off x="228796" y="3168507"/>
            <a:ext cx="1765174" cy="1980000"/>
          </a:xfrm>
          <a:prstGeom prst="roundRect">
            <a:avLst/>
          </a:prstGeom>
          <a:noFill/>
          <a:ln w="1905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36777A4-F6F5-4771-A3B8-25AB7A553B02}"/>
              </a:ext>
            </a:extLst>
          </p:cNvPr>
          <p:cNvSpPr/>
          <p:nvPr/>
        </p:nvSpPr>
        <p:spPr>
          <a:xfrm>
            <a:off x="253104" y="5332286"/>
            <a:ext cx="1765174" cy="1980000"/>
          </a:xfrm>
          <a:prstGeom prst="roundRect">
            <a:avLst/>
          </a:prstGeom>
          <a:noFill/>
          <a:ln w="1905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FB3CE90-EC5B-4A02-BAB8-616FF846F971}"/>
              </a:ext>
            </a:extLst>
          </p:cNvPr>
          <p:cNvSpPr/>
          <p:nvPr/>
        </p:nvSpPr>
        <p:spPr>
          <a:xfrm>
            <a:off x="253104" y="7496065"/>
            <a:ext cx="1765174" cy="1980000"/>
          </a:xfrm>
          <a:prstGeom prst="roundRect">
            <a:avLst/>
          </a:prstGeom>
          <a:noFill/>
          <a:ln w="1905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137;p4">
            <a:extLst>
              <a:ext uri="{FF2B5EF4-FFF2-40B4-BE49-F238E27FC236}">
                <a16:creationId xmlns:a16="http://schemas.microsoft.com/office/drawing/2014/main" id="{BC9CC315-9B6D-4F4E-ADE9-76A96339D478}"/>
              </a:ext>
            </a:extLst>
          </p:cNvPr>
          <p:cNvSpPr txBox="1"/>
          <p:nvPr/>
        </p:nvSpPr>
        <p:spPr>
          <a:xfrm>
            <a:off x="130819" y="165416"/>
            <a:ext cx="3480482" cy="24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r>
              <a:rPr lang="en-GB" sz="1083" dirty="0">
                <a:solidFill>
                  <a:schemeClr val="dk1"/>
                </a:solidFill>
                <a:latin typeface="Master The Curriculum" pitchFamily="2" charset="0"/>
                <a:cs typeface="Calibri"/>
                <a:sym typeface="Calibri"/>
              </a:rPr>
              <a:t>Building 9&amp;10 – 3D Shapes – Printing With 3D Shapes</a:t>
            </a:r>
            <a:endParaRPr sz="1083" dirty="0">
              <a:latin typeface="Master The Curriculum" pitchFamily="2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028407D0-DE43-447D-9C03-4E955B08CE54}"/>
              </a:ext>
            </a:extLst>
          </p:cNvPr>
          <p:cNvSpPr/>
          <p:nvPr/>
        </p:nvSpPr>
        <p:spPr>
          <a:xfrm>
            <a:off x="2096163" y="998933"/>
            <a:ext cx="4469465" cy="1980000"/>
          </a:xfrm>
          <a:prstGeom prst="roundRect">
            <a:avLst/>
          </a:prstGeom>
          <a:noFill/>
          <a:ln w="1905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E0208752-43FF-491A-840F-5074C85FC327}"/>
              </a:ext>
            </a:extLst>
          </p:cNvPr>
          <p:cNvSpPr/>
          <p:nvPr/>
        </p:nvSpPr>
        <p:spPr>
          <a:xfrm>
            <a:off x="2096163" y="3168507"/>
            <a:ext cx="4456250" cy="1980000"/>
          </a:xfrm>
          <a:prstGeom prst="roundRect">
            <a:avLst/>
          </a:prstGeom>
          <a:noFill/>
          <a:ln w="1905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A48974BF-D50C-4883-B717-24ECEA13820E}"/>
              </a:ext>
            </a:extLst>
          </p:cNvPr>
          <p:cNvSpPr/>
          <p:nvPr/>
        </p:nvSpPr>
        <p:spPr>
          <a:xfrm>
            <a:off x="2120471" y="5332286"/>
            <a:ext cx="4456250" cy="1980000"/>
          </a:xfrm>
          <a:prstGeom prst="roundRect">
            <a:avLst/>
          </a:prstGeom>
          <a:noFill/>
          <a:ln w="1905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EE3C4A60-6532-40F3-9578-B193D3452093}"/>
              </a:ext>
            </a:extLst>
          </p:cNvPr>
          <p:cNvSpPr/>
          <p:nvPr/>
        </p:nvSpPr>
        <p:spPr>
          <a:xfrm>
            <a:off x="2120471" y="7496065"/>
            <a:ext cx="4456250" cy="1980000"/>
          </a:xfrm>
          <a:prstGeom prst="roundRect">
            <a:avLst/>
          </a:prstGeom>
          <a:noFill/>
          <a:ln w="1905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DF2317-0A22-4E3C-B668-EBBF1B7CE368}"/>
              </a:ext>
            </a:extLst>
          </p:cNvPr>
          <p:cNvGrpSpPr>
            <a:grpSpLocks noChangeAspect="1"/>
          </p:cNvGrpSpPr>
          <p:nvPr/>
        </p:nvGrpSpPr>
        <p:grpSpPr>
          <a:xfrm>
            <a:off x="424499" y="5784547"/>
            <a:ext cx="1453653" cy="1073373"/>
            <a:chOff x="3035332" y="2588953"/>
            <a:chExt cx="3073335" cy="2269342"/>
          </a:xfrm>
          <a:solidFill>
            <a:srgbClr val="7030A0"/>
          </a:solidFill>
        </p:grpSpPr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473233FE-DA40-4472-832E-322A993E6C5C}"/>
                </a:ext>
              </a:extLst>
            </p:cNvPr>
            <p:cNvSpPr/>
            <p:nvPr/>
          </p:nvSpPr>
          <p:spPr>
            <a:xfrm>
              <a:off x="3035332" y="2588953"/>
              <a:ext cx="3073335" cy="2269342"/>
            </a:xfrm>
            <a:prstGeom prst="cloud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846C950-36D0-4A28-9E8A-2B48836B90A9}"/>
                </a:ext>
              </a:extLst>
            </p:cNvPr>
            <p:cNvSpPr/>
            <p:nvPr/>
          </p:nvSpPr>
          <p:spPr>
            <a:xfrm>
              <a:off x="4037274" y="3183624"/>
              <a:ext cx="1080000" cy="1080000"/>
            </a:xfrm>
            <a:prstGeom prst="ellipse">
              <a:avLst/>
            </a:prstGeom>
            <a:grpFill/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4" name="Google Shape;869;p14">
            <a:extLst>
              <a:ext uri="{FF2B5EF4-FFF2-40B4-BE49-F238E27FC236}">
                <a16:creationId xmlns:a16="http://schemas.microsoft.com/office/drawing/2014/main" id="{92B45A9A-3FBF-4E4F-950E-781313A13F7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2682" y="1097233"/>
            <a:ext cx="715648" cy="86917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ube 34">
            <a:extLst>
              <a:ext uri="{FF2B5EF4-FFF2-40B4-BE49-F238E27FC236}">
                <a16:creationId xmlns:a16="http://schemas.microsoft.com/office/drawing/2014/main" id="{532E4557-0ADC-4C10-A73E-32A15BC2B8BE}"/>
              </a:ext>
            </a:extLst>
          </p:cNvPr>
          <p:cNvSpPr/>
          <p:nvPr/>
        </p:nvSpPr>
        <p:spPr>
          <a:xfrm rot="10800000" flipV="1">
            <a:off x="3293280" y="2174695"/>
            <a:ext cx="1108790" cy="590865"/>
          </a:xfrm>
          <a:prstGeom prst="cube">
            <a:avLst>
              <a:gd name="adj" fmla="val 34833"/>
            </a:avLst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5-point Star 16">
            <a:extLst>
              <a:ext uri="{FF2B5EF4-FFF2-40B4-BE49-F238E27FC236}">
                <a16:creationId xmlns:a16="http://schemas.microsoft.com/office/drawing/2014/main" id="{415293F2-5955-4261-AD8C-9610E94A3E59}"/>
              </a:ext>
            </a:extLst>
          </p:cNvPr>
          <p:cNvSpPr/>
          <p:nvPr/>
        </p:nvSpPr>
        <p:spPr>
          <a:xfrm>
            <a:off x="3293280" y="163737"/>
            <a:ext cx="203054" cy="195100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48B117-6A34-45C8-9FE2-AE91C69224C0}"/>
              </a:ext>
            </a:extLst>
          </p:cNvPr>
          <p:cNvGrpSpPr>
            <a:grpSpLocks noChangeAspect="1"/>
          </p:cNvGrpSpPr>
          <p:nvPr/>
        </p:nvGrpSpPr>
        <p:grpSpPr>
          <a:xfrm>
            <a:off x="431971" y="1421836"/>
            <a:ext cx="1385254" cy="1022868"/>
            <a:chOff x="3035332" y="2404287"/>
            <a:chExt cx="3073335" cy="2269342"/>
          </a:xfrm>
          <a:solidFill>
            <a:srgbClr val="00B0F0"/>
          </a:solidFill>
        </p:grpSpPr>
        <p:sp>
          <p:nvSpPr>
            <p:cNvPr id="38" name="Cloud 37">
              <a:extLst>
                <a:ext uri="{FF2B5EF4-FFF2-40B4-BE49-F238E27FC236}">
                  <a16:creationId xmlns:a16="http://schemas.microsoft.com/office/drawing/2014/main" id="{EACBCEC8-7051-4274-B4B9-10C6342114CB}"/>
                </a:ext>
              </a:extLst>
            </p:cNvPr>
            <p:cNvSpPr/>
            <p:nvPr/>
          </p:nvSpPr>
          <p:spPr>
            <a:xfrm>
              <a:off x="3035332" y="2404287"/>
              <a:ext cx="3073335" cy="2269342"/>
            </a:xfrm>
            <a:prstGeom prst="cloud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BBB63F4-CABC-4696-BA0C-92990C2905EE}"/>
                </a:ext>
              </a:extLst>
            </p:cNvPr>
            <p:cNvSpPr/>
            <p:nvPr/>
          </p:nvSpPr>
          <p:spPr>
            <a:xfrm>
              <a:off x="3698022" y="3055150"/>
              <a:ext cx="1747954" cy="858918"/>
            </a:xfrm>
            <a:prstGeom prst="rect">
              <a:avLst/>
            </a:prstGeom>
            <a:grp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Cube 40">
            <a:extLst>
              <a:ext uri="{FF2B5EF4-FFF2-40B4-BE49-F238E27FC236}">
                <a16:creationId xmlns:a16="http://schemas.microsoft.com/office/drawing/2014/main" id="{5086BDF8-6DAA-4DE5-94F7-D826C5E5DA47}"/>
              </a:ext>
            </a:extLst>
          </p:cNvPr>
          <p:cNvSpPr/>
          <p:nvPr/>
        </p:nvSpPr>
        <p:spPr>
          <a:xfrm rot="12339666" flipV="1">
            <a:off x="2289230" y="3531410"/>
            <a:ext cx="1139769" cy="484697"/>
          </a:xfrm>
          <a:prstGeom prst="cube">
            <a:avLst>
              <a:gd name="adj" fmla="val 34833"/>
            </a:avLst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an 9">
            <a:extLst>
              <a:ext uri="{FF2B5EF4-FFF2-40B4-BE49-F238E27FC236}">
                <a16:creationId xmlns:a16="http://schemas.microsoft.com/office/drawing/2014/main" id="{06BA1AB9-B3E5-40CE-BF54-686C19D053C1}"/>
              </a:ext>
            </a:extLst>
          </p:cNvPr>
          <p:cNvSpPr/>
          <p:nvPr/>
        </p:nvSpPr>
        <p:spPr>
          <a:xfrm>
            <a:off x="5697341" y="4100702"/>
            <a:ext cx="523157" cy="855468"/>
          </a:xfrm>
          <a:prstGeom prst="can">
            <a:avLst/>
          </a:prstGeom>
          <a:solidFill>
            <a:srgbClr val="F341A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FCBFE7-C29F-4BB6-ABBD-ADA98F2B3B73}"/>
              </a:ext>
            </a:extLst>
          </p:cNvPr>
          <p:cNvGrpSpPr>
            <a:grpSpLocks noChangeAspect="1"/>
          </p:cNvGrpSpPr>
          <p:nvPr/>
        </p:nvGrpSpPr>
        <p:grpSpPr>
          <a:xfrm>
            <a:off x="397770" y="3616025"/>
            <a:ext cx="1453653" cy="1073373"/>
            <a:chOff x="3035332" y="2404287"/>
            <a:chExt cx="3073335" cy="2269342"/>
          </a:xfrm>
          <a:solidFill>
            <a:schemeClr val="accent2"/>
          </a:solidFill>
        </p:grpSpPr>
        <p:sp>
          <p:nvSpPr>
            <p:cNvPr id="43" name="Cloud 42">
              <a:extLst>
                <a:ext uri="{FF2B5EF4-FFF2-40B4-BE49-F238E27FC236}">
                  <a16:creationId xmlns:a16="http://schemas.microsoft.com/office/drawing/2014/main" id="{660EE3C6-EB72-4A19-B128-F4BEB0FC2477}"/>
                </a:ext>
              </a:extLst>
            </p:cNvPr>
            <p:cNvSpPr/>
            <p:nvPr/>
          </p:nvSpPr>
          <p:spPr>
            <a:xfrm>
              <a:off x="3035332" y="2404287"/>
              <a:ext cx="3073335" cy="2269342"/>
            </a:xfrm>
            <a:prstGeom prst="cloud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CCA3439-FA5E-4AB7-B4E0-E7EF571B274E}"/>
                </a:ext>
              </a:extLst>
            </p:cNvPr>
            <p:cNvSpPr/>
            <p:nvPr/>
          </p:nvSpPr>
          <p:spPr>
            <a:xfrm>
              <a:off x="4095210" y="2999541"/>
              <a:ext cx="1093051" cy="858918"/>
            </a:xfrm>
            <a:prstGeom prst="triangle">
              <a:avLst/>
            </a:prstGeom>
            <a:grp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6" name="Google Shape;876;p14">
            <a:extLst>
              <a:ext uri="{FF2B5EF4-FFF2-40B4-BE49-F238E27FC236}">
                <a16:creationId xmlns:a16="http://schemas.microsoft.com/office/drawing/2014/main" id="{7D2BFA71-1895-4455-8E57-C8019D8862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334786" flipH="1">
            <a:off x="4271495" y="3286271"/>
            <a:ext cx="1215308" cy="94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875;p14">
            <a:extLst>
              <a:ext uri="{FF2B5EF4-FFF2-40B4-BE49-F238E27FC236}">
                <a16:creationId xmlns:a16="http://schemas.microsoft.com/office/drawing/2014/main" id="{B43BF6D9-C3FE-439B-83D5-32D1E19EEC7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1963" y="1174500"/>
            <a:ext cx="762174" cy="886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07D7975-018D-4D68-A5E8-D15160A07087}"/>
              </a:ext>
            </a:extLst>
          </p:cNvPr>
          <p:cNvGrpSpPr/>
          <p:nvPr/>
        </p:nvGrpSpPr>
        <p:grpSpPr>
          <a:xfrm>
            <a:off x="463678" y="7979009"/>
            <a:ext cx="1375293" cy="1026783"/>
            <a:chOff x="428716" y="7979009"/>
            <a:chExt cx="1375293" cy="1026783"/>
          </a:xfrm>
          <a:solidFill>
            <a:srgbClr val="00B050"/>
          </a:solidFill>
        </p:grpSpPr>
        <p:sp>
          <p:nvSpPr>
            <p:cNvPr id="49" name="Cloud 48">
              <a:extLst>
                <a:ext uri="{FF2B5EF4-FFF2-40B4-BE49-F238E27FC236}">
                  <a16:creationId xmlns:a16="http://schemas.microsoft.com/office/drawing/2014/main" id="{1BC881FD-ECA6-4101-828F-14AF4B1264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716" y="7979009"/>
              <a:ext cx="1375293" cy="1026783"/>
            </a:xfrm>
            <a:prstGeom prst="cloud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472AD4-6A19-4664-8765-05AEAF860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691" y="8213068"/>
              <a:ext cx="540000" cy="545993"/>
            </a:xfrm>
            <a:prstGeom prst="rect">
              <a:avLst/>
            </a:prstGeom>
            <a:grpFill/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3" name="Google Shape;877;p14">
            <a:extLst>
              <a:ext uri="{FF2B5EF4-FFF2-40B4-BE49-F238E27FC236}">
                <a16:creationId xmlns:a16="http://schemas.microsoft.com/office/drawing/2014/main" id="{EE8ADAFC-66F7-4A60-8164-2719FCF06CA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 rot="17141472">
            <a:off x="3310968" y="7605764"/>
            <a:ext cx="753032" cy="87601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Can 9">
            <a:extLst>
              <a:ext uri="{FF2B5EF4-FFF2-40B4-BE49-F238E27FC236}">
                <a16:creationId xmlns:a16="http://schemas.microsoft.com/office/drawing/2014/main" id="{1D5773FD-21F6-4D57-A251-7E46628D6787}"/>
              </a:ext>
            </a:extLst>
          </p:cNvPr>
          <p:cNvSpPr/>
          <p:nvPr/>
        </p:nvSpPr>
        <p:spPr>
          <a:xfrm rot="2443302">
            <a:off x="4637471" y="8530083"/>
            <a:ext cx="428971" cy="792263"/>
          </a:xfrm>
          <a:prstGeom prst="can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Google Shape;876;p14">
            <a:extLst>
              <a:ext uri="{FF2B5EF4-FFF2-40B4-BE49-F238E27FC236}">
                <a16:creationId xmlns:a16="http://schemas.microsoft.com/office/drawing/2014/main" id="{2BD5F056-D0A3-430F-90EC-7ADA991087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697764" flipH="1">
            <a:off x="5109372" y="7502171"/>
            <a:ext cx="1414320" cy="119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886;p14">
            <a:extLst>
              <a:ext uri="{FF2B5EF4-FFF2-40B4-BE49-F238E27FC236}">
                <a16:creationId xmlns:a16="http://schemas.microsoft.com/office/drawing/2014/main" id="{AB294415-D07B-4059-8208-FEB091BCB2D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 rot="3023492">
            <a:off x="2414683" y="5461818"/>
            <a:ext cx="715648" cy="83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869;p14">
            <a:extLst>
              <a:ext uri="{FF2B5EF4-FFF2-40B4-BE49-F238E27FC236}">
                <a16:creationId xmlns:a16="http://schemas.microsoft.com/office/drawing/2014/main" id="{7ECBC772-B6CD-4C41-AA08-CA55EDCFFB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28022">
            <a:off x="3478558" y="4100702"/>
            <a:ext cx="737814" cy="85546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Can 9">
            <a:extLst>
              <a:ext uri="{FF2B5EF4-FFF2-40B4-BE49-F238E27FC236}">
                <a16:creationId xmlns:a16="http://schemas.microsoft.com/office/drawing/2014/main" id="{F7E94CDB-146C-42F1-9951-4E0C893E8E01}"/>
              </a:ext>
            </a:extLst>
          </p:cNvPr>
          <p:cNvSpPr/>
          <p:nvPr/>
        </p:nvSpPr>
        <p:spPr>
          <a:xfrm rot="5400000">
            <a:off x="5724771" y="6492296"/>
            <a:ext cx="468294" cy="830203"/>
          </a:xfrm>
          <a:prstGeom prst="can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16">
            <a:extLst>
              <a:ext uri="{FF2B5EF4-FFF2-40B4-BE49-F238E27FC236}">
                <a16:creationId xmlns:a16="http://schemas.microsoft.com/office/drawing/2014/main" id="{DD627A89-0FED-4497-8987-7AFF9B9214B8}"/>
              </a:ext>
            </a:extLst>
          </p:cNvPr>
          <p:cNvSpPr/>
          <p:nvPr/>
        </p:nvSpPr>
        <p:spPr>
          <a:xfrm>
            <a:off x="3793172" y="168935"/>
            <a:ext cx="203054" cy="195100"/>
          </a:xfrm>
          <a:prstGeom prst="star5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/>
          </a:p>
        </p:txBody>
      </p:sp>
      <p:pic>
        <p:nvPicPr>
          <p:cNvPr id="45" name="Google Shape;876;p14">
            <a:extLst>
              <a:ext uri="{FF2B5EF4-FFF2-40B4-BE49-F238E27FC236}">
                <a16:creationId xmlns:a16="http://schemas.microsoft.com/office/drawing/2014/main" id="{DAAF36D8-42CD-48BA-BBF3-AD3ABD1E0C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344137" y="1871385"/>
            <a:ext cx="1108791" cy="9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869;p14">
            <a:extLst>
              <a:ext uri="{FF2B5EF4-FFF2-40B4-BE49-F238E27FC236}">
                <a16:creationId xmlns:a16="http://schemas.microsoft.com/office/drawing/2014/main" id="{5FBDB2AD-4C90-4515-95F0-D411F29649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4657873" y="5461818"/>
            <a:ext cx="737814" cy="85546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Cube 50">
            <a:extLst>
              <a:ext uri="{FF2B5EF4-FFF2-40B4-BE49-F238E27FC236}">
                <a16:creationId xmlns:a16="http://schemas.microsoft.com/office/drawing/2014/main" id="{41F57D2C-ED74-42DC-8CD7-31992B352644}"/>
              </a:ext>
            </a:extLst>
          </p:cNvPr>
          <p:cNvSpPr/>
          <p:nvPr/>
        </p:nvSpPr>
        <p:spPr>
          <a:xfrm rot="16200000" flipV="1">
            <a:off x="3309108" y="6372882"/>
            <a:ext cx="1139769" cy="484697"/>
          </a:xfrm>
          <a:prstGeom prst="cube">
            <a:avLst>
              <a:gd name="adj" fmla="val 34833"/>
            </a:avLst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Google Shape;869;p14">
            <a:extLst>
              <a:ext uri="{FF2B5EF4-FFF2-40B4-BE49-F238E27FC236}">
                <a16:creationId xmlns:a16="http://schemas.microsoft.com/office/drawing/2014/main" id="{4FCAB91B-DEDA-42E7-A17B-F339B1F6F9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3072032">
            <a:off x="2353028" y="8415100"/>
            <a:ext cx="737814" cy="855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07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A4D8040B-CEEE-4565-8CDB-BD672A76ABD3}"/>
              </a:ext>
            </a:extLst>
          </p:cNvPr>
          <p:cNvSpPr txBox="1"/>
          <p:nvPr/>
        </p:nvSpPr>
        <p:spPr>
          <a:xfrm>
            <a:off x="111130" y="628044"/>
            <a:ext cx="663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aster The Curriculum" charset="0"/>
                <a:ea typeface="Master The Curriculum" charset="0"/>
                <a:cs typeface="Master The Curriculum" charset="0"/>
              </a:rPr>
              <a:t>True or False?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A3F22E-CF9C-487F-9E31-A8D383E72EC5}"/>
              </a:ext>
            </a:extLst>
          </p:cNvPr>
          <p:cNvSpPr txBox="1"/>
          <p:nvPr/>
        </p:nvSpPr>
        <p:spPr>
          <a:xfrm>
            <a:off x="6472600" y="143370"/>
            <a:ext cx="685982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3" dirty="0">
                <a:latin typeface="Master The Curriculum" pitchFamily="2" charset="0"/>
                <a:ea typeface="Sassoon Infant Std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0B1725-C1C4-41AB-ACBE-0D67AB360225}"/>
              </a:ext>
            </a:extLst>
          </p:cNvPr>
          <p:cNvSpPr txBox="1"/>
          <p:nvPr/>
        </p:nvSpPr>
        <p:spPr>
          <a:xfrm>
            <a:off x="1881647" y="4093669"/>
            <a:ext cx="179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Master The Curriculum" pitchFamily="2" charset="0"/>
              </a:rPr>
              <a:t>Explained to an adult?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9664BB-99FE-4034-988F-2C1A0A215D13}"/>
              </a:ext>
            </a:extLst>
          </p:cNvPr>
          <p:cNvSpPr/>
          <p:nvPr/>
        </p:nvSpPr>
        <p:spPr>
          <a:xfrm>
            <a:off x="3680409" y="3956093"/>
            <a:ext cx="594360" cy="58293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oogle Shape;137;p4">
            <a:extLst>
              <a:ext uri="{FF2B5EF4-FFF2-40B4-BE49-F238E27FC236}">
                <a16:creationId xmlns:a16="http://schemas.microsoft.com/office/drawing/2014/main" id="{A0815E9D-1C65-40B8-AB0D-543C089987E2}"/>
              </a:ext>
            </a:extLst>
          </p:cNvPr>
          <p:cNvSpPr txBox="1"/>
          <p:nvPr/>
        </p:nvSpPr>
        <p:spPr>
          <a:xfrm>
            <a:off x="130819" y="165416"/>
            <a:ext cx="3480482" cy="24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r>
              <a:rPr lang="en-GB" sz="1083" dirty="0">
                <a:solidFill>
                  <a:schemeClr val="dk1"/>
                </a:solidFill>
                <a:latin typeface="Master The Curriculum" pitchFamily="2" charset="0"/>
                <a:cs typeface="Calibri"/>
                <a:sym typeface="Calibri"/>
              </a:rPr>
              <a:t>Building 9&amp;10 – 3D Shapes – Printing With 3D Shapes</a:t>
            </a:r>
            <a:endParaRPr sz="1083" dirty="0">
              <a:latin typeface="Master The Curriculum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966F0F-A82D-4ACF-8F29-78C0E5691699}"/>
              </a:ext>
            </a:extLst>
          </p:cNvPr>
          <p:cNvGrpSpPr>
            <a:grpSpLocks noChangeAspect="1"/>
          </p:cNvGrpSpPr>
          <p:nvPr/>
        </p:nvGrpSpPr>
        <p:grpSpPr>
          <a:xfrm>
            <a:off x="4195720" y="1871213"/>
            <a:ext cx="2367982" cy="1748511"/>
            <a:chOff x="3035332" y="2404287"/>
            <a:chExt cx="3073335" cy="2269342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4CB4D581-3351-4F7A-BA07-18692FFB16AE}"/>
                </a:ext>
              </a:extLst>
            </p:cNvPr>
            <p:cNvSpPr/>
            <p:nvPr/>
          </p:nvSpPr>
          <p:spPr>
            <a:xfrm>
              <a:off x="3035332" y="2404287"/>
              <a:ext cx="3073335" cy="226934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DBB1346E-3314-4BC9-ADC7-9397A460F222}"/>
                </a:ext>
              </a:extLst>
            </p:cNvPr>
            <p:cNvSpPr/>
            <p:nvPr/>
          </p:nvSpPr>
          <p:spPr>
            <a:xfrm>
              <a:off x="4095210" y="2999541"/>
              <a:ext cx="1093051" cy="858918"/>
            </a:xfrm>
            <a:prstGeom prst="triangl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ounded Rectangular Callout 1">
            <a:extLst>
              <a:ext uri="{FF2B5EF4-FFF2-40B4-BE49-F238E27FC236}">
                <a16:creationId xmlns:a16="http://schemas.microsoft.com/office/drawing/2014/main" id="{FFC5CDD1-DA79-4C32-A058-1A8A28BE7E91}"/>
              </a:ext>
            </a:extLst>
          </p:cNvPr>
          <p:cNvSpPr/>
          <p:nvPr/>
        </p:nvSpPr>
        <p:spPr>
          <a:xfrm>
            <a:off x="1739060" y="1261436"/>
            <a:ext cx="2197694" cy="1194119"/>
          </a:xfrm>
          <a:prstGeom prst="wedgeRoundRectCallout">
            <a:avLst>
              <a:gd name="adj1" fmla="val -40506"/>
              <a:gd name="adj2" fmla="val 81057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B72C02-2A60-48DA-B2B8-4BE3077B87E3}"/>
              </a:ext>
            </a:extLst>
          </p:cNvPr>
          <p:cNvSpPr txBox="1"/>
          <p:nvPr/>
        </p:nvSpPr>
        <p:spPr>
          <a:xfrm>
            <a:off x="1759832" y="1363628"/>
            <a:ext cx="2104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aster The Curriculum" charset="0"/>
                <a:ea typeface="Master The Curriculum" charset="0"/>
                <a:cs typeface="Master The Curriculum" charset="0"/>
              </a:rPr>
              <a:t>A cone made this print in the playdough.</a:t>
            </a:r>
            <a:endParaRPr lang="en-US" sz="2400" dirty="0">
              <a:latin typeface="Master The Curriculum" charset="0"/>
              <a:ea typeface="Master The Curriculum" charset="0"/>
              <a:cs typeface="Master The Curriculum" charset="0"/>
            </a:endParaRPr>
          </a:p>
        </p:txBody>
      </p:sp>
      <p:pic>
        <p:nvPicPr>
          <p:cNvPr id="41" name="Picture 4" descr="Animals, Cute, Collection, Dog, Panda, Walrus">
            <a:extLst>
              <a:ext uri="{FF2B5EF4-FFF2-40B4-BE49-F238E27FC236}">
                <a16:creationId xmlns:a16="http://schemas.microsoft.com/office/drawing/2014/main" id="{C27AD601-7AD7-40E7-8D4A-9049DD151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8" t="53333" b="27891"/>
          <a:stretch/>
        </p:blipFill>
        <p:spPr bwMode="auto">
          <a:xfrm flipH="1">
            <a:off x="296103" y="2294775"/>
            <a:ext cx="1732296" cy="1492806"/>
          </a:xfrm>
          <a:prstGeom prst="rect">
            <a:avLst/>
          </a:prstGeom>
          <a:noFill/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7C73F2-35AF-425E-92E1-7CCF0CE2915F}"/>
              </a:ext>
            </a:extLst>
          </p:cNvPr>
          <p:cNvSpPr txBox="1"/>
          <p:nvPr/>
        </p:nvSpPr>
        <p:spPr>
          <a:xfrm>
            <a:off x="116778" y="5538696"/>
            <a:ext cx="663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aster The Curriculum" charset="0"/>
                <a:ea typeface="Master The Curriculum" charset="0"/>
                <a:cs typeface="Master The Curriculum" charset="0"/>
              </a:rPr>
              <a:t>True or False?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95D1BF-F384-4665-97B6-3426F4387878}"/>
              </a:ext>
            </a:extLst>
          </p:cNvPr>
          <p:cNvSpPr txBox="1"/>
          <p:nvPr/>
        </p:nvSpPr>
        <p:spPr>
          <a:xfrm>
            <a:off x="6478248" y="5054022"/>
            <a:ext cx="685982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3" dirty="0">
                <a:latin typeface="Master The Curriculum" pitchFamily="2" charset="0"/>
                <a:ea typeface="Sassoon Infant Std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5DE7D7-1DA2-4E92-9A61-62B6BC104412}"/>
              </a:ext>
            </a:extLst>
          </p:cNvPr>
          <p:cNvSpPr txBox="1"/>
          <p:nvPr/>
        </p:nvSpPr>
        <p:spPr>
          <a:xfrm>
            <a:off x="1887295" y="9004321"/>
            <a:ext cx="179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Master The Curriculum" pitchFamily="2" charset="0"/>
              </a:rPr>
              <a:t>Explained to an adult?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530B17-3AAB-492F-A72F-72B55515FC9C}"/>
              </a:ext>
            </a:extLst>
          </p:cNvPr>
          <p:cNvSpPr/>
          <p:nvPr/>
        </p:nvSpPr>
        <p:spPr>
          <a:xfrm>
            <a:off x="3686057" y="8866745"/>
            <a:ext cx="594360" cy="58293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Google Shape;137;p4">
            <a:extLst>
              <a:ext uri="{FF2B5EF4-FFF2-40B4-BE49-F238E27FC236}">
                <a16:creationId xmlns:a16="http://schemas.microsoft.com/office/drawing/2014/main" id="{A874D166-89FD-455F-B875-86EA5BB5072F}"/>
              </a:ext>
            </a:extLst>
          </p:cNvPr>
          <p:cNvSpPr txBox="1"/>
          <p:nvPr/>
        </p:nvSpPr>
        <p:spPr>
          <a:xfrm>
            <a:off x="136467" y="5076068"/>
            <a:ext cx="3480482" cy="24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r>
              <a:rPr lang="en-GB" sz="1083" dirty="0">
                <a:solidFill>
                  <a:schemeClr val="dk1"/>
                </a:solidFill>
                <a:latin typeface="Master The Curriculum" pitchFamily="2" charset="0"/>
                <a:cs typeface="Calibri"/>
                <a:sym typeface="Calibri"/>
              </a:rPr>
              <a:t>Building 9&amp;10 – 3D Shapes – Printing With 3D Shapes</a:t>
            </a:r>
            <a:endParaRPr sz="1083" dirty="0">
              <a:latin typeface="Master The Curriculum" pitchFamily="2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80021A-EC8C-4383-A0BC-21E1598FBA4B}"/>
              </a:ext>
            </a:extLst>
          </p:cNvPr>
          <p:cNvGrpSpPr>
            <a:grpSpLocks noChangeAspect="1"/>
          </p:cNvGrpSpPr>
          <p:nvPr/>
        </p:nvGrpSpPr>
        <p:grpSpPr>
          <a:xfrm>
            <a:off x="4201368" y="6781865"/>
            <a:ext cx="2367982" cy="1748511"/>
            <a:chOff x="3035332" y="2404287"/>
            <a:chExt cx="3073335" cy="2269342"/>
          </a:xfrm>
        </p:grpSpPr>
        <p:sp>
          <p:nvSpPr>
            <p:cNvPr id="50" name="Cloud 49">
              <a:extLst>
                <a:ext uri="{FF2B5EF4-FFF2-40B4-BE49-F238E27FC236}">
                  <a16:creationId xmlns:a16="http://schemas.microsoft.com/office/drawing/2014/main" id="{CFF5B969-11F2-4F98-BDB9-52CCE530901B}"/>
                </a:ext>
              </a:extLst>
            </p:cNvPr>
            <p:cNvSpPr/>
            <p:nvPr/>
          </p:nvSpPr>
          <p:spPr>
            <a:xfrm>
              <a:off x="3035332" y="2404287"/>
              <a:ext cx="3073335" cy="226934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14F70847-20D0-4D6F-B2FD-BB1EAC04C5CF}"/>
                </a:ext>
              </a:extLst>
            </p:cNvPr>
            <p:cNvSpPr/>
            <p:nvPr/>
          </p:nvSpPr>
          <p:spPr>
            <a:xfrm>
              <a:off x="4095210" y="2999541"/>
              <a:ext cx="1093051" cy="858918"/>
            </a:xfrm>
            <a:prstGeom prst="triangl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Rounded Rectangular Callout 1">
            <a:extLst>
              <a:ext uri="{FF2B5EF4-FFF2-40B4-BE49-F238E27FC236}">
                <a16:creationId xmlns:a16="http://schemas.microsoft.com/office/drawing/2014/main" id="{B82D4F5F-BCDD-4612-94C6-AD6282341878}"/>
              </a:ext>
            </a:extLst>
          </p:cNvPr>
          <p:cNvSpPr/>
          <p:nvPr/>
        </p:nvSpPr>
        <p:spPr>
          <a:xfrm>
            <a:off x="1744708" y="6172088"/>
            <a:ext cx="2197694" cy="1194119"/>
          </a:xfrm>
          <a:prstGeom prst="wedgeRoundRectCallout">
            <a:avLst>
              <a:gd name="adj1" fmla="val -40506"/>
              <a:gd name="adj2" fmla="val 81057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CD7003-31DB-4848-91CD-B9388D575827}"/>
              </a:ext>
            </a:extLst>
          </p:cNvPr>
          <p:cNvSpPr txBox="1"/>
          <p:nvPr/>
        </p:nvSpPr>
        <p:spPr>
          <a:xfrm>
            <a:off x="1765480" y="6274280"/>
            <a:ext cx="2104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aster The Curriculum" charset="0"/>
                <a:ea typeface="Master The Curriculum" charset="0"/>
                <a:cs typeface="Master The Curriculum" charset="0"/>
              </a:rPr>
              <a:t>A cone made this print in the playdough.</a:t>
            </a:r>
            <a:endParaRPr lang="en-US" sz="2400" dirty="0">
              <a:latin typeface="Master The Curriculum" charset="0"/>
              <a:ea typeface="Master The Curriculum" charset="0"/>
              <a:cs typeface="Master The Curriculum" charset="0"/>
            </a:endParaRPr>
          </a:p>
        </p:txBody>
      </p:sp>
      <p:pic>
        <p:nvPicPr>
          <p:cNvPr id="54" name="Picture 4" descr="Animals, Cute, Collection, Dog, Panda, Walrus">
            <a:extLst>
              <a:ext uri="{FF2B5EF4-FFF2-40B4-BE49-F238E27FC236}">
                <a16:creationId xmlns:a16="http://schemas.microsoft.com/office/drawing/2014/main" id="{7E85BC33-FCFF-43C9-87E3-D9AD257B4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8" t="53333" b="27891"/>
          <a:stretch/>
        </p:blipFill>
        <p:spPr bwMode="auto">
          <a:xfrm flipH="1">
            <a:off x="301751" y="7205427"/>
            <a:ext cx="1732296" cy="1492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23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A4D8040B-CEEE-4565-8CDB-BD672A76ABD3}"/>
              </a:ext>
            </a:extLst>
          </p:cNvPr>
          <p:cNvSpPr txBox="1"/>
          <p:nvPr/>
        </p:nvSpPr>
        <p:spPr>
          <a:xfrm>
            <a:off x="111130" y="628044"/>
            <a:ext cx="663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aster The Curriculum" charset="0"/>
                <a:ea typeface="Master The Curriculum" charset="0"/>
                <a:cs typeface="Master The Curriculum" charset="0"/>
              </a:rPr>
              <a:t>True or False?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A3F22E-CF9C-487F-9E31-A8D383E72EC5}"/>
              </a:ext>
            </a:extLst>
          </p:cNvPr>
          <p:cNvSpPr txBox="1"/>
          <p:nvPr/>
        </p:nvSpPr>
        <p:spPr>
          <a:xfrm>
            <a:off x="6472600" y="143370"/>
            <a:ext cx="685982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3" dirty="0">
                <a:latin typeface="Master The Curriculum" pitchFamily="2" charset="0"/>
                <a:ea typeface="Sassoon Infant Std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24" name="Google Shape;137;p4">
            <a:extLst>
              <a:ext uri="{FF2B5EF4-FFF2-40B4-BE49-F238E27FC236}">
                <a16:creationId xmlns:a16="http://schemas.microsoft.com/office/drawing/2014/main" id="{A0815E9D-1C65-40B8-AB0D-543C089987E2}"/>
              </a:ext>
            </a:extLst>
          </p:cNvPr>
          <p:cNvSpPr txBox="1"/>
          <p:nvPr/>
        </p:nvSpPr>
        <p:spPr>
          <a:xfrm>
            <a:off x="130819" y="165416"/>
            <a:ext cx="3480482" cy="24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r>
              <a:rPr lang="en-GB" sz="1083" dirty="0">
                <a:solidFill>
                  <a:schemeClr val="dk1"/>
                </a:solidFill>
                <a:latin typeface="Master The Curriculum" pitchFamily="2" charset="0"/>
                <a:cs typeface="Calibri"/>
                <a:sym typeface="Calibri"/>
              </a:rPr>
              <a:t>Building 9&amp;10 – 3D Shapes – Printing With 3D Shapes</a:t>
            </a:r>
            <a:endParaRPr sz="1083" dirty="0">
              <a:latin typeface="Master The Curriculum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966F0F-A82D-4ACF-8F29-78C0E5691699}"/>
              </a:ext>
            </a:extLst>
          </p:cNvPr>
          <p:cNvGrpSpPr>
            <a:grpSpLocks noChangeAspect="1"/>
          </p:cNvGrpSpPr>
          <p:nvPr/>
        </p:nvGrpSpPr>
        <p:grpSpPr>
          <a:xfrm>
            <a:off x="4195720" y="1871213"/>
            <a:ext cx="2367982" cy="1748511"/>
            <a:chOff x="3035332" y="2404287"/>
            <a:chExt cx="3073335" cy="2269342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4CB4D581-3351-4F7A-BA07-18692FFB16AE}"/>
                </a:ext>
              </a:extLst>
            </p:cNvPr>
            <p:cNvSpPr/>
            <p:nvPr/>
          </p:nvSpPr>
          <p:spPr>
            <a:xfrm>
              <a:off x="3035332" y="2404287"/>
              <a:ext cx="3073335" cy="226934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DBB1346E-3314-4BC9-ADC7-9397A460F222}"/>
                </a:ext>
              </a:extLst>
            </p:cNvPr>
            <p:cNvSpPr/>
            <p:nvPr/>
          </p:nvSpPr>
          <p:spPr>
            <a:xfrm>
              <a:off x="4095210" y="2999541"/>
              <a:ext cx="1093051" cy="858918"/>
            </a:xfrm>
            <a:prstGeom prst="triangl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Rounded Rectangular Callout 1">
            <a:extLst>
              <a:ext uri="{FF2B5EF4-FFF2-40B4-BE49-F238E27FC236}">
                <a16:creationId xmlns:a16="http://schemas.microsoft.com/office/drawing/2014/main" id="{FFC5CDD1-DA79-4C32-A058-1A8A28BE7E91}"/>
              </a:ext>
            </a:extLst>
          </p:cNvPr>
          <p:cNvSpPr/>
          <p:nvPr/>
        </p:nvSpPr>
        <p:spPr>
          <a:xfrm>
            <a:off x="1739060" y="1261436"/>
            <a:ext cx="2197694" cy="1194119"/>
          </a:xfrm>
          <a:prstGeom prst="wedgeRoundRectCallout">
            <a:avLst>
              <a:gd name="adj1" fmla="val -40506"/>
              <a:gd name="adj2" fmla="val 81057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B72C02-2A60-48DA-B2B8-4BE3077B87E3}"/>
              </a:ext>
            </a:extLst>
          </p:cNvPr>
          <p:cNvSpPr txBox="1"/>
          <p:nvPr/>
        </p:nvSpPr>
        <p:spPr>
          <a:xfrm>
            <a:off x="1759832" y="1363628"/>
            <a:ext cx="2104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aster The Curriculum" charset="0"/>
                <a:ea typeface="Master The Curriculum" charset="0"/>
                <a:cs typeface="Master The Curriculum" charset="0"/>
              </a:rPr>
              <a:t>A cone made this print in the playdough.</a:t>
            </a:r>
            <a:endParaRPr lang="en-US" sz="2400" dirty="0">
              <a:latin typeface="Master The Curriculum" charset="0"/>
              <a:ea typeface="Master The Curriculum" charset="0"/>
              <a:cs typeface="Master The Curriculum" charset="0"/>
            </a:endParaRPr>
          </a:p>
        </p:txBody>
      </p:sp>
      <p:pic>
        <p:nvPicPr>
          <p:cNvPr id="41" name="Picture 4" descr="Animals, Cute, Collection, Dog, Panda, Walrus">
            <a:extLst>
              <a:ext uri="{FF2B5EF4-FFF2-40B4-BE49-F238E27FC236}">
                <a16:creationId xmlns:a16="http://schemas.microsoft.com/office/drawing/2014/main" id="{C27AD601-7AD7-40E7-8D4A-9049DD151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8" t="53333" b="27891"/>
          <a:stretch/>
        </p:blipFill>
        <p:spPr bwMode="auto">
          <a:xfrm flipH="1">
            <a:off x="296103" y="2294775"/>
            <a:ext cx="1732296" cy="1492806"/>
          </a:xfrm>
          <a:prstGeom prst="rect">
            <a:avLst/>
          </a:prstGeom>
          <a:noFill/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7C73F2-35AF-425E-92E1-7CCF0CE2915F}"/>
              </a:ext>
            </a:extLst>
          </p:cNvPr>
          <p:cNvSpPr txBox="1"/>
          <p:nvPr/>
        </p:nvSpPr>
        <p:spPr>
          <a:xfrm>
            <a:off x="116778" y="5538696"/>
            <a:ext cx="663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aster The Curriculum" charset="0"/>
                <a:ea typeface="Master The Curriculum" charset="0"/>
                <a:cs typeface="Master The Curriculum" charset="0"/>
              </a:rPr>
              <a:t>True or False?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95D1BF-F384-4665-97B6-3426F4387878}"/>
              </a:ext>
            </a:extLst>
          </p:cNvPr>
          <p:cNvSpPr txBox="1"/>
          <p:nvPr/>
        </p:nvSpPr>
        <p:spPr>
          <a:xfrm>
            <a:off x="6478248" y="5054022"/>
            <a:ext cx="685982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3" dirty="0">
                <a:latin typeface="Master The Curriculum" pitchFamily="2" charset="0"/>
                <a:ea typeface="Sassoon Infant Std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48" name="Google Shape;137;p4">
            <a:extLst>
              <a:ext uri="{FF2B5EF4-FFF2-40B4-BE49-F238E27FC236}">
                <a16:creationId xmlns:a16="http://schemas.microsoft.com/office/drawing/2014/main" id="{A874D166-89FD-455F-B875-86EA5BB5072F}"/>
              </a:ext>
            </a:extLst>
          </p:cNvPr>
          <p:cNvSpPr txBox="1"/>
          <p:nvPr/>
        </p:nvSpPr>
        <p:spPr>
          <a:xfrm>
            <a:off x="136467" y="5076068"/>
            <a:ext cx="3480482" cy="24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spAutoFit/>
          </a:bodyPr>
          <a:lstStyle/>
          <a:p>
            <a:r>
              <a:rPr lang="en-GB" sz="1083" dirty="0">
                <a:solidFill>
                  <a:schemeClr val="dk1"/>
                </a:solidFill>
                <a:latin typeface="Master The Curriculum" pitchFamily="2" charset="0"/>
                <a:cs typeface="Calibri"/>
                <a:sym typeface="Calibri"/>
              </a:rPr>
              <a:t>Building 9&amp;10 – 3D Shapes – Printing With 3D Shapes</a:t>
            </a:r>
            <a:endParaRPr sz="1083" dirty="0">
              <a:latin typeface="Master The Curriculum" pitchFamily="2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80021A-EC8C-4383-A0BC-21E1598FBA4B}"/>
              </a:ext>
            </a:extLst>
          </p:cNvPr>
          <p:cNvGrpSpPr>
            <a:grpSpLocks noChangeAspect="1"/>
          </p:cNvGrpSpPr>
          <p:nvPr/>
        </p:nvGrpSpPr>
        <p:grpSpPr>
          <a:xfrm>
            <a:off x="4201368" y="6781865"/>
            <a:ext cx="2367982" cy="1748511"/>
            <a:chOff x="3035332" y="2404287"/>
            <a:chExt cx="3073335" cy="2269342"/>
          </a:xfrm>
        </p:grpSpPr>
        <p:sp>
          <p:nvSpPr>
            <p:cNvPr id="50" name="Cloud 49">
              <a:extLst>
                <a:ext uri="{FF2B5EF4-FFF2-40B4-BE49-F238E27FC236}">
                  <a16:creationId xmlns:a16="http://schemas.microsoft.com/office/drawing/2014/main" id="{CFF5B969-11F2-4F98-BDB9-52CCE530901B}"/>
                </a:ext>
              </a:extLst>
            </p:cNvPr>
            <p:cNvSpPr/>
            <p:nvPr/>
          </p:nvSpPr>
          <p:spPr>
            <a:xfrm>
              <a:off x="3035332" y="2404287"/>
              <a:ext cx="3073335" cy="226934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14F70847-20D0-4D6F-B2FD-BB1EAC04C5CF}"/>
                </a:ext>
              </a:extLst>
            </p:cNvPr>
            <p:cNvSpPr/>
            <p:nvPr/>
          </p:nvSpPr>
          <p:spPr>
            <a:xfrm>
              <a:off x="4095210" y="2999541"/>
              <a:ext cx="1093051" cy="858918"/>
            </a:xfrm>
            <a:prstGeom prst="triangle">
              <a:avLst/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Rounded Rectangular Callout 1">
            <a:extLst>
              <a:ext uri="{FF2B5EF4-FFF2-40B4-BE49-F238E27FC236}">
                <a16:creationId xmlns:a16="http://schemas.microsoft.com/office/drawing/2014/main" id="{B82D4F5F-BCDD-4612-94C6-AD6282341878}"/>
              </a:ext>
            </a:extLst>
          </p:cNvPr>
          <p:cNvSpPr/>
          <p:nvPr/>
        </p:nvSpPr>
        <p:spPr>
          <a:xfrm>
            <a:off x="1744708" y="6172088"/>
            <a:ext cx="2197694" cy="1194119"/>
          </a:xfrm>
          <a:prstGeom prst="wedgeRoundRectCallout">
            <a:avLst>
              <a:gd name="adj1" fmla="val -40506"/>
              <a:gd name="adj2" fmla="val 81057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CD7003-31DB-4848-91CD-B9388D575827}"/>
              </a:ext>
            </a:extLst>
          </p:cNvPr>
          <p:cNvSpPr txBox="1"/>
          <p:nvPr/>
        </p:nvSpPr>
        <p:spPr>
          <a:xfrm>
            <a:off x="1765480" y="6274280"/>
            <a:ext cx="2104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aster The Curriculum" charset="0"/>
                <a:ea typeface="Master The Curriculum" charset="0"/>
                <a:cs typeface="Master The Curriculum" charset="0"/>
              </a:rPr>
              <a:t>A cone made this print in the playdough.</a:t>
            </a:r>
            <a:endParaRPr lang="en-US" sz="2400" dirty="0">
              <a:latin typeface="Master The Curriculum" charset="0"/>
              <a:ea typeface="Master The Curriculum" charset="0"/>
              <a:cs typeface="Master The Curriculum" charset="0"/>
            </a:endParaRPr>
          </a:p>
        </p:txBody>
      </p:sp>
      <p:pic>
        <p:nvPicPr>
          <p:cNvPr id="54" name="Picture 4" descr="Animals, Cute, Collection, Dog, Panda, Walrus">
            <a:extLst>
              <a:ext uri="{FF2B5EF4-FFF2-40B4-BE49-F238E27FC236}">
                <a16:creationId xmlns:a16="http://schemas.microsoft.com/office/drawing/2014/main" id="{7E85BC33-FCFF-43C9-87E3-D9AD257B4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8" t="53333" b="27891"/>
          <a:stretch/>
        </p:blipFill>
        <p:spPr bwMode="auto">
          <a:xfrm flipH="1">
            <a:off x="301751" y="7205427"/>
            <a:ext cx="1732296" cy="1492806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7D092D9-FFB0-434C-B9F0-FF8EA8679207}"/>
              </a:ext>
            </a:extLst>
          </p:cNvPr>
          <p:cNvSpPr txBox="1"/>
          <p:nvPr/>
        </p:nvSpPr>
        <p:spPr>
          <a:xfrm>
            <a:off x="1261767" y="3676690"/>
            <a:ext cx="4710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Master The Curriculum" pitchFamily="2" charset="0"/>
              </a:rPr>
              <a:t>Children should explain that this is false. A cone has a circle face so it could not have made this print in the playdough.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20A568-D778-49B1-BF68-AA211B4DA75C}"/>
              </a:ext>
            </a:extLst>
          </p:cNvPr>
          <p:cNvSpPr/>
          <p:nvPr/>
        </p:nvSpPr>
        <p:spPr>
          <a:xfrm>
            <a:off x="3065993" y="120781"/>
            <a:ext cx="1157814" cy="32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17" dirty="0">
                <a:solidFill>
                  <a:srgbClr val="FF0000"/>
                </a:solidFill>
                <a:latin typeface="Master The Curriculum" pitchFamily="2" charset="0"/>
              </a:rPr>
              <a:t>Answers</a:t>
            </a:r>
            <a:endParaRPr lang="en-GB" sz="19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1CBBEB-1CB1-4353-9546-10950F217554}"/>
              </a:ext>
            </a:extLst>
          </p:cNvPr>
          <p:cNvSpPr txBox="1"/>
          <p:nvPr/>
        </p:nvSpPr>
        <p:spPr>
          <a:xfrm>
            <a:off x="1261767" y="8601190"/>
            <a:ext cx="4710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Master The Curriculum" pitchFamily="2" charset="0"/>
              </a:rPr>
              <a:t>Children should explain that this is false. A cone has a circle face so it could not have made this print in the playdough.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8DEA2-3CBB-4796-94B4-02877AB5CFE5}"/>
              </a:ext>
            </a:extLst>
          </p:cNvPr>
          <p:cNvSpPr/>
          <p:nvPr/>
        </p:nvSpPr>
        <p:spPr>
          <a:xfrm>
            <a:off x="3065993" y="5045281"/>
            <a:ext cx="1157814" cy="32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17" dirty="0">
                <a:solidFill>
                  <a:srgbClr val="FF0000"/>
                </a:solidFill>
                <a:latin typeface="Master The Curriculum" pitchFamily="2" charset="0"/>
              </a:rPr>
              <a:t>Answers</a:t>
            </a:r>
            <a:endParaRPr lang="en-GB" sz="1950" dirty="0"/>
          </a:p>
        </p:txBody>
      </p:sp>
    </p:spTree>
    <p:extLst>
      <p:ext uri="{BB962C8B-B14F-4D97-AF65-F5344CB8AC3E}">
        <p14:creationId xmlns:p14="http://schemas.microsoft.com/office/powerpoint/2010/main" val="8478676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9061</TotalTime>
  <Words>190</Words>
  <Application>Microsoft Office PowerPoint</Application>
  <PresentationFormat>A4 Paper (210x297 mm)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Helvetica</vt:lpstr>
      <vt:lpstr>Calibri Light</vt:lpstr>
      <vt:lpstr>Calibri</vt:lpstr>
      <vt:lpstr>Arial</vt:lpstr>
      <vt:lpstr>Sassoon Infant Std</vt:lpstr>
      <vt:lpstr>Master The Curriculum</vt:lpstr>
      <vt:lpstr>Default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Shauleen Johnson</dc:creator>
  <cp:lastModifiedBy>Lisa Beveridge</cp:lastModifiedBy>
  <cp:revision>345</cp:revision>
  <cp:lastPrinted>2018-04-01T08:36:44Z</cp:lastPrinted>
  <dcterms:created xsi:type="dcterms:W3CDTF">2018-03-25T16:16:36Z</dcterms:created>
  <dcterms:modified xsi:type="dcterms:W3CDTF">2023-03-10T08:08:18Z</dcterms:modified>
</cp:coreProperties>
</file>