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7559675" cy="1069181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330"/>
    <a:srgbClr val="A1B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8"/>
    <p:restoredTop sz="94641"/>
  </p:normalViewPr>
  <p:slideViewPr>
    <p:cSldViewPr snapToGrid="0" snapToObjects="1">
      <p:cViewPr varScale="1">
        <p:scale>
          <a:sx n="44" d="100"/>
          <a:sy n="44" d="100"/>
        </p:scale>
        <p:origin x="25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5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3EE86D-1709-1F4E-A204-41831B7E88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4241B-74C9-0F42-BADC-A7E5A80DCA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8E2413-64FB-A34B-A7D2-7F2530B63EFE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86B6F-71C3-BA40-9847-CF5799568F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1B7E9-67AD-914A-89E4-4F8E65CE1F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736A89-EBD6-5445-B7DE-F8BDEE15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9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0AB683-1B22-314E-9C9F-3179C55311F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E6C63B-5DE0-284E-A6FD-F9F9900A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0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0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F7113-2129-574D-9B8E-0F9C50040D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3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F487A-1335-964B-BD3A-879407B0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rd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E4A12-C153-774A-A94C-6EE4BB877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5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tting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0B7B9-114A-6548-ACF5-BA0F808A2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ADB1C9-A713-7C4D-9141-D5C060216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7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2DE53-7CA6-7541-901E-22053E588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5" r:id="rId3"/>
    <p:sldLayoutId id="2147483666" r:id="rId4"/>
    <p:sldLayoutId id="2147483667" r:id="rId5"/>
    <p:sldLayoutId id="2147483671" r:id="rId6"/>
    <p:sldLayoutId id="2147483672" r:id="rId7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050" y="1363285"/>
            <a:ext cx="5592727" cy="909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Bright Lights Big City Topic Homework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 homework is to be completed across our topic. You can choose 2 of the following to complete and bring in any time until half term. </a:t>
            </a:r>
            <a:r>
              <a:rPr lang="en-GB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Create: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Make a city artwork and bring it into school to show your friends.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Create a 2D city shape picture. Can you label the shape names? What are the properties of the shapes in your picture?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Experience: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Spot and talk about different types of vehicles while you are out and about with your family.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would usually ask you to visit a city and look out for interesting buildings. As we cannot do this at the moment- you could research this online.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Write: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 a song to the tune of </a:t>
            </a:r>
            <a:r>
              <a:rPr lang="en-GB" sz="1400" i="1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Wheels on the Bus</a:t>
            </a:r>
            <a:r>
              <a:rPr lang="en-GB" sz="1400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It could start with ‘ I went to the city, and I saw..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latin typeface="CCW Cursive Writing 1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 a letter that you could send to the Royal family, to find out more information about them. What questions could you ask?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winkl Precursiv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winkl Precursiv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6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184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CCW Cursive Writing 1</vt:lpstr>
      <vt:lpstr>Symbol</vt:lpstr>
      <vt:lpstr>Times New Roman</vt:lpstr>
      <vt:lpstr>Twinkl Precursive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Wright</dc:creator>
  <cp:lastModifiedBy>Chelsea Gee</cp:lastModifiedBy>
  <cp:revision>22</cp:revision>
  <cp:lastPrinted>2022-09-08T16:05:33Z</cp:lastPrinted>
  <dcterms:created xsi:type="dcterms:W3CDTF">2018-08-02T10:58:21Z</dcterms:created>
  <dcterms:modified xsi:type="dcterms:W3CDTF">2022-10-11T13:43:12Z</dcterms:modified>
</cp:coreProperties>
</file>