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15119350" cy="10691813"/>
  <p:notesSz cx="10239375" cy="7105650"/>
  <p:embeddedFontLst>
    <p:embeddedFont>
      <p:font typeface="Century Gothic" panose="020B0502020202020204" pitchFamily="34" charset="0"/>
      <p:regular r:id="rId7"/>
      <p:bold r:id="rId8"/>
      <p:italic r:id="rId9"/>
      <p:boldItalic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Chelsea Market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1">
          <p15:clr>
            <a:srgbClr val="A4A3A4"/>
          </p15:clr>
        </p15:guide>
        <p15:guide id="2" pos="3061">
          <p15:clr>
            <a:srgbClr val="A4A3A4"/>
          </p15:clr>
        </p15:guide>
        <p15:guide id="3" pos="8051">
          <p15:clr>
            <a:srgbClr val="A4A3A4"/>
          </p15:clr>
        </p15:guide>
        <p15:guide id="4" orient="horz" pos="6202">
          <p15:clr>
            <a:srgbClr val="A4A3A4"/>
          </p15:clr>
        </p15:guide>
        <p15:guide id="5" orient="horz" pos="2347">
          <p15:clr>
            <a:srgbClr val="A4A3A4"/>
          </p15:clr>
        </p15:guide>
        <p15:guide id="6" orient="horz" pos="3073">
          <p15:clr>
            <a:srgbClr val="A4A3A4"/>
          </p15:clr>
        </p15:guide>
        <p15:guide id="7" orient="horz" pos="4003">
          <p15:clr>
            <a:srgbClr val="A4A3A4"/>
          </p15:clr>
        </p15:guide>
        <p15:guide id="8" orient="horz" pos="4751">
          <p15:clr>
            <a:srgbClr val="A4A3A4"/>
          </p15:clr>
        </p15:guide>
        <p15:guide id="9" orient="horz" pos="5477">
          <p15:clr>
            <a:srgbClr val="A4A3A4"/>
          </p15:clr>
        </p15:guide>
        <p15:guide id="10" pos="5556">
          <p15:clr>
            <a:srgbClr val="A4A3A4"/>
          </p15:clr>
        </p15:guide>
        <p15:guide id="11" pos="4308">
          <p15:clr>
            <a:srgbClr val="A4A3A4"/>
          </p15:clr>
        </p15:guide>
        <p15:guide id="12" pos="6803">
          <p15:clr>
            <a:srgbClr val="A4A3A4"/>
          </p15:clr>
        </p15:guide>
        <p15:guide id="13" orient="horz" pos="16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C3027E6-D12B-4AB5-AA21-5377547B46C4}">
  <a:tblStyle styleId="{0C3027E6-D12B-4AB5-AA21-5377547B46C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54" y="72"/>
      </p:cViewPr>
      <p:guideLst>
        <p:guide orient="horz" pos="1031"/>
        <p:guide pos="3061"/>
        <p:guide pos="8051"/>
        <p:guide orient="horz" pos="6202"/>
        <p:guide orient="horz" pos="2347"/>
        <p:guide orient="horz" pos="3073"/>
        <p:guide orient="horz" pos="4003"/>
        <p:guide orient="horz" pos="4751"/>
        <p:guide orient="horz" pos="5477"/>
        <p:guide pos="5556"/>
        <p:guide pos="4308"/>
        <p:guide pos="6803"/>
        <p:guide orient="horz"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3"/>
            <a:ext cx="4437063" cy="35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799943" y="3"/>
            <a:ext cx="4437063" cy="356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93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749134"/>
            <a:ext cx="4437063" cy="356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63" cy="356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86d3874f75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7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86d3874f75_0_208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</p:txBody>
      </p:sp>
      <p:sp>
        <p:nvSpPr>
          <p:cNvPr id="164" name="Google Shape;164;g86d3874f75_0_208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6d3874f75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8" name="Google Shape;208;g86d3874f75_0_252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86d3874f75_0_252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6d3874f75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87413"/>
            <a:ext cx="3390900" cy="2398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g86d3874f75_0_296:notes"/>
          <p:cNvSpPr txBox="1">
            <a:spLocks noGrp="1"/>
          </p:cNvSpPr>
          <p:nvPr>
            <p:ph type="body" idx="1"/>
          </p:nvPr>
        </p:nvSpPr>
        <p:spPr>
          <a:xfrm>
            <a:off x="1023939" y="3419594"/>
            <a:ext cx="8191500" cy="27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/>
          </a:p>
        </p:txBody>
      </p:sp>
      <p:sp>
        <p:nvSpPr>
          <p:cNvPr id="264" name="Google Shape;264;g86d3874f75_0_296:notes"/>
          <p:cNvSpPr txBox="1">
            <a:spLocks noGrp="1"/>
          </p:cNvSpPr>
          <p:nvPr>
            <p:ph type="sldNum" idx="12"/>
          </p:nvPr>
        </p:nvSpPr>
        <p:spPr>
          <a:xfrm>
            <a:off x="5799943" y="6749134"/>
            <a:ext cx="4437000" cy="3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350" tIns="47175" rIns="94350" bIns="47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1"/>
          </p:nvPr>
        </p:nvSpPr>
        <p:spPr>
          <a:xfrm>
            <a:off x="1039456" y="2846200"/>
            <a:ext cx="1304044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4167747" y="-282091"/>
            <a:ext cx="6783857" cy="1304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7919432" y="3469593"/>
            <a:ext cx="9060817" cy="326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1304717" y="303980"/>
            <a:ext cx="9060817" cy="959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>
            <a:off x="1039456" y="2846200"/>
            <a:ext cx="130404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ctrTitle"/>
          </p:nvPr>
        </p:nvSpPr>
        <p:spPr>
          <a:xfrm>
            <a:off x="1133951" y="1749795"/>
            <a:ext cx="12851400" cy="37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4"/>
              <a:buFont typeface="Calibri"/>
              <a:buNone/>
              <a:defRPr sz="9354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subTitle" idx="1"/>
          </p:nvPr>
        </p:nvSpPr>
        <p:spPr>
          <a:xfrm>
            <a:off x="1889919" y="5615678"/>
            <a:ext cx="11339400" cy="25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lvl="1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/>
            </a:lvl2pPr>
            <a:lvl3pPr lvl="2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lvl="3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4pPr>
            <a:lvl5pPr lvl="4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5pPr>
            <a:lvl6pPr lvl="5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6pPr>
            <a:lvl7pPr lvl="6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7pPr>
            <a:lvl8pPr lvl="7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8pPr>
            <a:lvl9pPr lvl="8" algn="ctr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5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1031582" y="2665532"/>
            <a:ext cx="13040400" cy="44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4"/>
              <a:buFont typeface="Calibri"/>
              <a:buNone/>
              <a:defRPr sz="9354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1031582" y="7155103"/>
            <a:ext cx="13040400" cy="23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>
                <a:solidFill>
                  <a:schemeClr val="dk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118"/>
              <a:buNone/>
              <a:defRPr sz="3118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806"/>
              <a:buNone/>
              <a:defRPr sz="2806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1039455" y="2846200"/>
            <a:ext cx="64257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2"/>
          </p:nvPr>
        </p:nvSpPr>
        <p:spPr>
          <a:xfrm>
            <a:off x="7654171" y="2846200"/>
            <a:ext cx="64257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7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1041425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1041426" y="2620980"/>
            <a:ext cx="6396300" cy="12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1pPr>
            <a:lvl2pPr marL="914400" lvl="1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 b="1"/>
            </a:lvl2pPr>
            <a:lvl3pPr marL="1371600" lvl="2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3pPr>
            <a:lvl4pPr marL="1828800" lvl="3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4pPr>
            <a:lvl5pPr marL="2286000" lvl="4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5pPr>
            <a:lvl6pPr marL="2743200" lvl="5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6pPr>
            <a:lvl7pPr marL="3200400" lvl="6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7pPr>
            <a:lvl8pPr marL="3657600" lvl="7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8pPr>
            <a:lvl9pPr marL="4114800" lvl="8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2"/>
          </p:nvPr>
        </p:nvSpPr>
        <p:spPr>
          <a:xfrm>
            <a:off x="1041426" y="3905482"/>
            <a:ext cx="6396300" cy="57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18"/>
          <p:cNvSpPr txBox="1">
            <a:spLocks noGrp="1"/>
          </p:cNvSpPr>
          <p:nvPr>
            <p:ph type="body" idx="3"/>
          </p:nvPr>
        </p:nvSpPr>
        <p:spPr>
          <a:xfrm>
            <a:off x="7654172" y="2620980"/>
            <a:ext cx="6427800" cy="12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1pPr>
            <a:lvl2pPr marL="914400" lvl="1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 b="1"/>
            </a:lvl2pPr>
            <a:lvl3pPr marL="1371600" lvl="2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3pPr>
            <a:lvl4pPr marL="1828800" lvl="3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4pPr>
            <a:lvl5pPr marL="2286000" lvl="4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5pPr>
            <a:lvl6pPr marL="2743200" lvl="5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6pPr>
            <a:lvl7pPr marL="3200400" lvl="6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7pPr>
            <a:lvl8pPr marL="3657600" lvl="7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8pPr>
            <a:lvl9pPr marL="4114800" lvl="8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9pPr>
          </a:lstStyle>
          <a:p>
            <a:endParaRPr/>
          </a:p>
        </p:txBody>
      </p:sp>
      <p:sp>
        <p:nvSpPr>
          <p:cNvPr id="122" name="Google Shape;122;p18"/>
          <p:cNvSpPr txBox="1">
            <a:spLocks noGrp="1"/>
          </p:cNvSpPr>
          <p:nvPr>
            <p:ph type="body" idx="4"/>
          </p:nvPr>
        </p:nvSpPr>
        <p:spPr>
          <a:xfrm>
            <a:off x="7654172" y="3905482"/>
            <a:ext cx="6427800" cy="57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/>
          </p:nvPr>
        </p:nvSpPr>
        <p:spPr>
          <a:xfrm>
            <a:off x="1041425" y="712788"/>
            <a:ext cx="4876500" cy="24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89"/>
              <a:buFont typeface="Calibri"/>
              <a:buNone/>
              <a:defRPr sz="4989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6427693" y="1539425"/>
            <a:ext cx="7654200" cy="75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45401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989"/>
              <a:buChar char="•"/>
              <a:defRPr sz="4989"/>
            </a:lvl1pPr>
            <a:lvl2pPr marL="914400" lvl="1" indent="-50577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4365"/>
              <a:buChar char="•"/>
              <a:defRPr sz="4365"/>
            </a:lvl2pPr>
            <a:lvl3pPr marL="1371600" lvl="2" indent="-46621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Char char="•"/>
              <a:defRPr sz="3741"/>
            </a:lvl3pPr>
            <a:lvl4pPr marL="1828800" lvl="3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4pPr>
            <a:lvl5pPr marL="2286000" lvl="4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5pPr>
            <a:lvl6pPr marL="2743200" lvl="5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6pPr>
            <a:lvl7pPr marL="3200400" lvl="6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7pPr>
            <a:lvl8pPr marL="3657600" lvl="7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8pPr>
            <a:lvl9pPr marL="4114800" lvl="8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body" idx="2"/>
          </p:nvPr>
        </p:nvSpPr>
        <p:spPr>
          <a:xfrm>
            <a:off x="1041425" y="3207544"/>
            <a:ext cx="4876500" cy="59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1pPr>
            <a:lvl2pPr marL="914400" lvl="1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183"/>
              <a:buNone/>
              <a:defRPr sz="2183"/>
            </a:lvl2pPr>
            <a:lvl3pPr marL="1371600" lvl="2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3pPr>
            <a:lvl4pPr marL="1828800" lvl="3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4pPr>
            <a:lvl5pPr marL="2286000" lvl="4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5pPr>
            <a:lvl6pPr marL="2743200" lvl="5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6pPr>
            <a:lvl7pPr marL="3200400" lvl="6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7pPr>
            <a:lvl8pPr marL="3657600" lvl="7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8pPr>
            <a:lvl9pPr marL="4114800" lvl="8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4"/>
              <a:buFont typeface="Calibri"/>
              <a:buNone/>
              <a:defRPr sz="93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lvl="1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/>
            </a:lvl2pPr>
            <a:lvl3pPr lvl="2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lvl="3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4pPr>
            <a:lvl5pPr lvl="4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5pPr>
            <a:lvl6pPr lvl="5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6pPr>
            <a:lvl7pPr lvl="6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7pPr>
            <a:lvl8pPr lvl="7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8pPr>
            <a:lvl9pPr lvl="8" algn="ctr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1041425" y="712788"/>
            <a:ext cx="4876500" cy="24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89"/>
              <a:buFont typeface="Calibri"/>
              <a:buNone/>
              <a:defRPr sz="4989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>
            <a:spLocks noGrp="1"/>
          </p:cNvSpPr>
          <p:nvPr>
            <p:ph type="pic" idx="2"/>
          </p:nvPr>
        </p:nvSpPr>
        <p:spPr>
          <a:xfrm>
            <a:off x="6427693" y="1539425"/>
            <a:ext cx="7654200" cy="75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989"/>
              <a:buFont typeface="Arial"/>
              <a:buNone/>
              <a:defRPr sz="49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4365"/>
              <a:buFont typeface="Arial"/>
              <a:buNone/>
              <a:defRPr sz="43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Arial"/>
              <a:buNone/>
              <a:defRPr sz="374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body" idx="1"/>
          </p:nvPr>
        </p:nvSpPr>
        <p:spPr>
          <a:xfrm>
            <a:off x="1041425" y="3207544"/>
            <a:ext cx="4876500" cy="59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1pPr>
            <a:lvl2pPr marL="914400" lvl="1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183"/>
              <a:buNone/>
              <a:defRPr sz="2183"/>
            </a:lvl2pPr>
            <a:lvl3pPr marL="1371600" lvl="2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3pPr>
            <a:lvl4pPr marL="1828800" lvl="3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4pPr>
            <a:lvl5pPr marL="2286000" lvl="4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5pPr>
            <a:lvl6pPr marL="2743200" lvl="5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6pPr>
            <a:lvl7pPr marL="3200400" lvl="6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7pPr>
            <a:lvl8pPr marL="3657600" lvl="7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8pPr>
            <a:lvl9pPr marL="4114800" lvl="8" indent="-2286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2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body" idx="1"/>
          </p:nvPr>
        </p:nvSpPr>
        <p:spPr>
          <a:xfrm rot="5400000">
            <a:off x="4167745" y="-282050"/>
            <a:ext cx="6783900" cy="130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>
            <a:spLocks noGrp="1"/>
          </p:cNvSpPr>
          <p:nvPr>
            <p:ph type="title"/>
          </p:nvPr>
        </p:nvSpPr>
        <p:spPr>
          <a:xfrm rot="5400000">
            <a:off x="7919395" y="3469640"/>
            <a:ext cx="9060900" cy="32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body" idx="1"/>
          </p:nvPr>
        </p:nvSpPr>
        <p:spPr>
          <a:xfrm rot="5400000">
            <a:off x="1304694" y="304040"/>
            <a:ext cx="9060900" cy="95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4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1031582" y="2665532"/>
            <a:ext cx="1304044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54"/>
              <a:buFont typeface="Calibri"/>
              <a:buNone/>
              <a:defRPr sz="93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1031582" y="7155103"/>
            <a:ext cx="1304044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118"/>
              <a:buNone/>
              <a:defRPr sz="3118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806"/>
              <a:buNone/>
              <a:defRPr sz="2806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2494"/>
              <a:buNone/>
              <a:defRPr sz="249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1039455" y="2846200"/>
            <a:ext cx="6425724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7654171" y="2846200"/>
            <a:ext cx="6425724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041425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1pPr>
            <a:lvl2pPr marL="914400" lvl="1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 b="1"/>
            </a:lvl2pPr>
            <a:lvl3pPr marL="1371600" lvl="2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3pPr>
            <a:lvl4pPr marL="1828800" lvl="3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4pPr>
            <a:lvl5pPr marL="2286000" lvl="4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5pPr>
            <a:lvl6pPr marL="2743200" lvl="5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6pPr>
            <a:lvl7pPr marL="3200400" lvl="6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7pPr>
            <a:lvl8pPr marL="3657600" lvl="7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8pPr>
            <a:lvl9pPr marL="4114800" lvl="8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1041426" y="3905482"/>
            <a:ext cx="6396193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7654172" y="2620980"/>
            <a:ext cx="6427693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1pPr>
            <a:lvl2pPr marL="914400" lvl="1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None/>
              <a:defRPr sz="3118" b="1"/>
            </a:lvl2pPr>
            <a:lvl3pPr marL="1371600" lvl="2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3pPr>
            <a:lvl4pPr marL="1828800" lvl="3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4pPr>
            <a:lvl5pPr marL="2286000" lvl="4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5pPr>
            <a:lvl6pPr marL="2743200" lvl="5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6pPr>
            <a:lvl7pPr marL="3200400" lvl="6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7pPr>
            <a:lvl8pPr marL="3657600" lvl="7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8pPr>
            <a:lvl9pPr marL="4114800" lvl="8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7654172" y="3905482"/>
            <a:ext cx="6427693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89"/>
              <a:buFont typeface="Calibri"/>
              <a:buNone/>
              <a:defRPr sz="498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6427693" y="1539425"/>
            <a:ext cx="7654171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545401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989"/>
              <a:buChar char="•"/>
              <a:defRPr sz="4989"/>
            </a:lvl1pPr>
            <a:lvl2pPr marL="914400" lvl="1" indent="-505777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4365"/>
              <a:buChar char="•"/>
              <a:defRPr sz="4365"/>
            </a:lvl2pPr>
            <a:lvl3pPr marL="1371600" lvl="2" indent="-466217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Char char="•"/>
              <a:defRPr sz="3741"/>
            </a:lvl3pPr>
            <a:lvl4pPr marL="1828800" lvl="3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4pPr>
            <a:lvl5pPr marL="2286000" lvl="4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5pPr>
            <a:lvl6pPr marL="2743200" lvl="5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6pPr>
            <a:lvl7pPr marL="3200400" lvl="6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7pPr>
            <a:lvl8pPr marL="3657600" lvl="7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8pPr>
            <a:lvl9pPr marL="4114800" lvl="8" indent="-426592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Char char="•"/>
              <a:defRPr sz="3118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1041425" y="3207544"/>
            <a:ext cx="4876384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1pPr>
            <a:lvl2pPr marL="914400" lvl="1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183"/>
              <a:buNone/>
              <a:defRPr sz="2183"/>
            </a:lvl2pPr>
            <a:lvl3pPr marL="1371600" lvl="2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3pPr>
            <a:lvl4pPr marL="1828800" lvl="3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4pPr>
            <a:lvl5pPr marL="2286000" lvl="4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5pPr>
            <a:lvl6pPr marL="2743200" lvl="5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6pPr>
            <a:lvl7pPr marL="3200400" lvl="6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7pPr>
            <a:lvl8pPr marL="3657600" lvl="7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8pPr>
            <a:lvl9pPr marL="4114800" lvl="8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89"/>
              <a:buFont typeface="Calibri"/>
              <a:buNone/>
              <a:defRPr sz="498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6427693" y="1539425"/>
            <a:ext cx="7654171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989"/>
              <a:buFont typeface="Arial"/>
              <a:buNone/>
              <a:defRPr sz="49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4365"/>
              <a:buFont typeface="Arial"/>
              <a:buNone/>
              <a:defRPr sz="43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Arial"/>
              <a:buNone/>
              <a:defRPr sz="374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None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041425" y="3207544"/>
            <a:ext cx="4876384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2494"/>
              <a:buNone/>
              <a:defRPr sz="2494"/>
            </a:lvl1pPr>
            <a:lvl2pPr marL="914400" lvl="1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183"/>
              <a:buNone/>
              <a:defRPr sz="2183"/>
            </a:lvl2pPr>
            <a:lvl3pPr marL="1371600" lvl="2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3pPr>
            <a:lvl4pPr marL="1828800" lvl="3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4pPr>
            <a:lvl5pPr marL="2286000" lvl="4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5pPr>
            <a:lvl6pPr marL="2743200" lvl="5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6pPr>
            <a:lvl7pPr marL="3200400" lvl="6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7pPr>
            <a:lvl8pPr marL="3657600" lvl="7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8pPr>
            <a:lvl9pPr marL="4114800" lvl="8" indent="-228600" algn="l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559"/>
              <a:buNone/>
              <a:defRPr sz="1559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4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60"/>
              <a:buFont typeface="Calibri"/>
              <a:buNone/>
              <a:defRPr sz="6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039456" y="2846200"/>
            <a:ext cx="1304044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05777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365"/>
              <a:buFont typeface="Arial"/>
              <a:buChar char="•"/>
              <a:defRPr sz="43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6621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Arial"/>
              <a:buChar char="•"/>
              <a:defRPr sz="374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1" descr="A close up of a logo&#10;&#10;Description automatically generated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175" y="5556"/>
            <a:ext cx="15113000" cy="10680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1039456" y="569242"/>
            <a:ext cx="13040400" cy="20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60"/>
              <a:buFont typeface="Calibri"/>
              <a:buNone/>
              <a:defRPr sz="68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1039456" y="2846200"/>
            <a:ext cx="13040400" cy="67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05777" algn="l" rtl="0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4365"/>
              <a:buFont typeface="Arial"/>
              <a:buChar char="•"/>
              <a:defRPr sz="43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66217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Arial"/>
              <a:buChar char="•"/>
              <a:defRPr sz="374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26592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118"/>
              <a:buFont typeface="Arial"/>
              <a:buChar char="•"/>
              <a:defRPr sz="311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781" algn="l" rtl="0">
              <a:lnSpc>
                <a:spcPct val="9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1039455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5008285" y="9909729"/>
            <a:ext cx="51027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90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10678041" y="9909729"/>
            <a:ext cx="34020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7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1" name="Google Shape;91;p13" descr="A close up of a logo&#10;&#10;Description automatically generated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175" y="5556"/>
            <a:ext cx="15113001" cy="106806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1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/>
        </p:nvSpPr>
        <p:spPr>
          <a:xfrm>
            <a:off x="5821563" y="10340986"/>
            <a:ext cx="81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Veggie</a:t>
            </a:r>
            <a:endParaRPr/>
          </a:p>
        </p:txBody>
      </p:sp>
      <p:sp>
        <p:nvSpPr>
          <p:cNvPr id="167" name="Google Shape;167;p25"/>
          <p:cNvSpPr txBox="1"/>
          <p:nvPr/>
        </p:nvSpPr>
        <p:spPr>
          <a:xfrm>
            <a:off x="8447280" y="10340986"/>
            <a:ext cx="13668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Packed Lunch</a:t>
            </a:r>
            <a:endParaRPr/>
          </a:p>
        </p:txBody>
      </p:sp>
      <p:sp>
        <p:nvSpPr>
          <p:cNvPr id="168" name="Google Shape;168;p25"/>
          <p:cNvSpPr/>
          <p:nvPr/>
        </p:nvSpPr>
        <p:spPr>
          <a:xfrm>
            <a:off x="4769879" y="10401031"/>
            <a:ext cx="172200" cy="172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5"/>
          <p:cNvSpPr/>
          <p:nvPr/>
        </p:nvSpPr>
        <p:spPr>
          <a:xfrm>
            <a:off x="8360965" y="10429825"/>
            <a:ext cx="107100" cy="114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4801559" y="104294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1" name="Google Shape;171;p25"/>
          <p:cNvGrpSpPr/>
          <p:nvPr/>
        </p:nvGrpSpPr>
        <p:grpSpPr>
          <a:xfrm>
            <a:off x="5646088" y="10314056"/>
            <a:ext cx="227400" cy="346200"/>
            <a:chOff x="5967329" y="10294806"/>
            <a:chExt cx="227400" cy="346200"/>
          </a:xfrm>
        </p:grpSpPr>
        <p:sp>
          <p:nvSpPr>
            <p:cNvPr id="172" name="Google Shape;172;p25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5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4" name="Google Shape;174;p25"/>
          <p:cNvGrpSpPr/>
          <p:nvPr/>
        </p:nvGrpSpPr>
        <p:grpSpPr>
          <a:xfrm>
            <a:off x="6794132" y="10401031"/>
            <a:ext cx="172200" cy="172200"/>
            <a:chOff x="6983144" y="10381290"/>
            <a:chExt cx="172200" cy="172200"/>
          </a:xfrm>
        </p:grpSpPr>
        <p:sp>
          <p:nvSpPr>
            <p:cNvPr id="175" name="Google Shape;175;p25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25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25"/>
          <p:cNvSpPr txBox="1"/>
          <p:nvPr/>
        </p:nvSpPr>
        <p:spPr>
          <a:xfrm>
            <a:off x="4905559" y="10340986"/>
            <a:ext cx="6036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Meat</a:t>
            </a:r>
            <a:endParaRPr/>
          </a:p>
        </p:txBody>
      </p:sp>
      <p:sp>
        <p:nvSpPr>
          <p:cNvPr id="178" name="Google Shape;178;p25"/>
          <p:cNvSpPr txBox="1"/>
          <p:nvPr/>
        </p:nvSpPr>
        <p:spPr>
          <a:xfrm>
            <a:off x="6915312" y="10340986"/>
            <a:ext cx="1456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Jacket Potato</a:t>
            </a:r>
            <a:endParaRPr/>
          </a:p>
        </p:txBody>
      </p:sp>
      <p:graphicFrame>
        <p:nvGraphicFramePr>
          <p:cNvPr id="179" name="Google Shape;179;p25"/>
          <p:cNvGraphicFramePr/>
          <p:nvPr/>
        </p:nvGraphicFramePr>
        <p:xfrm>
          <a:off x="819218" y="3112566"/>
          <a:ext cx="13053650" cy="6900350"/>
        </p:xfrm>
        <a:graphic>
          <a:graphicData uri="http://schemas.openxmlformats.org/drawingml/2006/table">
            <a:tbl>
              <a:tblPr firstRow="1" bandRow="1">
                <a:noFill/>
                <a:tableStyleId>{0C3027E6-D12B-4AB5-AA21-5377547B46C4}</a:tableStyleId>
              </a:tblPr>
              <a:tblGrid>
                <a:gridCol w="190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5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4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Main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Event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Hot Dog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Potato Wedges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BBQ Beans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Supreme </a:t>
                      </a: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Pizza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Garlic Slice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Sweetcorn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 Chicken &amp; Stuffing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Butter </a:t>
                      </a: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Curry</a:t>
                      </a:r>
                      <a:endParaRPr sz="16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Wholegrain Rice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Coconut Green Beans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Fish Cakes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Homemade Tartare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Minted Crushed Peas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Vegetarian Section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Quorn Dog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Potato Wedges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BBQ Beans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Quorn Meatballs and Spaghetti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Garlic Slice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Sweetcorn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Lentil Veggie Loaf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Butternut and Chickpea Pasanda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Wholegrain Rice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Coconut Green Beans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Falafel and Hummus Wrap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Minted Crushed Peas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Packed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Lunch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Pick and Mix </a:t>
                      </a: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Packed Lunch</a:t>
                      </a: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/>
                      </a:r>
                      <a:b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</a:br>
                      <a:r>
                        <a:rPr lang="en-GB" sz="1800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Freshly filled sandwich or roll, healthy snack, home bake and piece of fruit</a:t>
                      </a: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Jacket Potatoes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Crispy Skin Jacket Potato with Tasty Toppings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The Finale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Peach Melba Traybake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Italian Sticky Orange Cake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</a:t>
                      </a: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arrot and Pineapple Muffin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Indian Kulfi Ice Cream</a:t>
                      </a:r>
                      <a:endParaRPr sz="14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Yoghurt, Granola and Peaches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>
                        <a:solidFill>
                          <a:srgbClr val="46352C"/>
                        </a:solidFill>
                        <a:latin typeface="Chelsea Market"/>
                        <a:ea typeface="Chelsea Market"/>
                        <a:cs typeface="Chelsea Market"/>
                        <a:sym typeface="Chelsea Market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Homemade Bread, Fresh Fruit, Yoghurt and Salad available every day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80" name="Google Shape;180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607158" y="573099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43187" y="573099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84173" y="573099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25175" y="573099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66163" y="5730997"/>
            <a:ext cx="265722" cy="3292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5" name="Google Shape;185;p25"/>
          <p:cNvGrpSpPr/>
          <p:nvPr/>
        </p:nvGrpSpPr>
        <p:grpSpPr>
          <a:xfrm>
            <a:off x="11050620" y="7588621"/>
            <a:ext cx="163160" cy="163160"/>
            <a:chOff x="6983144" y="10381290"/>
            <a:chExt cx="172200" cy="172200"/>
          </a:xfrm>
        </p:grpSpPr>
        <p:sp>
          <p:nvSpPr>
            <p:cNvPr id="186" name="Google Shape;186;p25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25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8" name="Google Shape;188;p25"/>
          <p:cNvSpPr/>
          <p:nvPr/>
        </p:nvSpPr>
        <p:spPr>
          <a:xfrm>
            <a:off x="12603386" y="6902920"/>
            <a:ext cx="101400" cy="10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5"/>
          <p:cNvSpPr/>
          <p:nvPr/>
        </p:nvSpPr>
        <p:spPr>
          <a:xfrm>
            <a:off x="9334390" y="4068568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11448323" y="4051168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1" name="Google Shape;191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443812">
            <a:off x="813848" y="1711472"/>
            <a:ext cx="1775644" cy="12381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2" name="Google Shape;192;p25"/>
          <p:cNvGrpSpPr/>
          <p:nvPr/>
        </p:nvGrpSpPr>
        <p:grpSpPr>
          <a:xfrm>
            <a:off x="3109278" y="1977430"/>
            <a:ext cx="10400199" cy="1058373"/>
            <a:chOff x="3109278" y="1977430"/>
            <a:chExt cx="10400199" cy="1058373"/>
          </a:xfrm>
        </p:grpSpPr>
        <p:pic>
          <p:nvPicPr>
            <p:cNvPr id="193" name="Google Shape;193;p2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356225" y="1977430"/>
              <a:ext cx="1725908" cy="10583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" name="Google Shape;194;p25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9814161" y="1999049"/>
              <a:ext cx="1467817" cy="900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5" name="Google Shape;195;p25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041661" y="1999049"/>
              <a:ext cx="1467816" cy="90010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6" name="Google Shape;196;p25"/>
            <p:cNvGrpSpPr/>
            <p:nvPr/>
          </p:nvGrpSpPr>
          <p:grpSpPr>
            <a:xfrm>
              <a:off x="3109278" y="2045119"/>
              <a:ext cx="1452697" cy="889136"/>
              <a:chOff x="3109278" y="2045119"/>
              <a:chExt cx="1452697" cy="889136"/>
            </a:xfrm>
          </p:grpSpPr>
          <p:pic>
            <p:nvPicPr>
              <p:cNvPr id="197" name="Google Shape;197;p25"/>
              <p:cNvPicPr preferRelativeResize="0"/>
              <p:nvPr/>
            </p:nvPicPr>
            <p:blipFill rotWithShape="1">
              <a:blip r:embed="rId8">
                <a:alphaModFix/>
              </a:blip>
              <a:srcRect t="34661"/>
              <a:stretch/>
            </p:blipFill>
            <p:spPr>
              <a:xfrm>
                <a:off x="3109278" y="2362692"/>
                <a:ext cx="1426559" cy="5715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98" name="Google Shape;198;p25"/>
              <p:cNvPicPr preferRelativeResize="0"/>
              <p:nvPr/>
            </p:nvPicPr>
            <p:blipFill rotWithShape="1">
              <a:blip r:embed="rId9">
                <a:alphaModFix/>
              </a:blip>
              <a:srcRect b="62360"/>
              <a:stretch/>
            </p:blipFill>
            <p:spPr>
              <a:xfrm>
                <a:off x="3135416" y="2045119"/>
                <a:ext cx="1426559" cy="32926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99" name="Google Shape;199;p25"/>
            <p:cNvGrpSpPr/>
            <p:nvPr/>
          </p:nvGrpSpPr>
          <p:grpSpPr>
            <a:xfrm>
              <a:off x="5294003" y="2031908"/>
              <a:ext cx="1442593" cy="936612"/>
              <a:chOff x="5294003" y="2031908"/>
              <a:chExt cx="1442593" cy="936612"/>
            </a:xfrm>
          </p:grpSpPr>
          <p:pic>
            <p:nvPicPr>
              <p:cNvPr id="200" name="Google Shape;200;p25"/>
              <p:cNvPicPr preferRelativeResize="0"/>
              <p:nvPr/>
            </p:nvPicPr>
            <p:blipFill rotWithShape="1">
              <a:blip r:embed="rId9">
                <a:alphaModFix/>
              </a:blip>
              <a:srcRect t="34661"/>
              <a:stretch/>
            </p:blipFill>
            <p:spPr>
              <a:xfrm>
                <a:off x="5310038" y="2396956"/>
                <a:ext cx="1426559" cy="57156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1" name="Google Shape;201;p25"/>
              <p:cNvPicPr preferRelativeResize="0"/>
              <p:nvPr/>
            </p:nvPicPr>
            <p:blipFill rotWithShape="1">
              <a:blip r:embed="rId8">
                <a:alphaModFix/>
              </a:blip>
              <a:srcRect b="65864"/>
              <a:stretch/>
            </p:blipFill>
            <p:spPr>
              <a:xfrm>
                <a:off x="5294003" y="2031908"/>
                <a:ext cx="1426559" cy="29862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02" name="Google Shape;202;p25"/>
          <p:cNvSpPr/>
          <p:nvPr/>
        </p:nvSpPr>
        <p:spPr>
          <a:xfrm>
            <a:off x="4541777" y="4068568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5"/>
          <p:cNvSpPr txBox="1"/>
          <p:nvPr/>
        </p:nvSpPr>
        <p:spPr>
          <a:xfrm>
            <a:off x="76200" y="94201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Spring/ Summer 2021</a:t>
            </a: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4" name="Google Shape;204;p25"/>
          <p:cNvSpPr txBox="1"/>
          <p:nvPr/>
        </p:nvSpPr>
        <p:spPr>
          <a:xfrm>
            <a:off x="2590159" y="1201913"/>
            <a:ext cx="9694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6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 Apr 3 May, 24 May, 14 Jun, 5 Jul, 26 Jul, 16 Aug, 6 Sep, 27 Sep, 18 Oct </a:t>
            </a: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" name="Google Shape;20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5923" y="3950747"/>
            <a:ext cx="265722" cy="329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/>
        </p:nvSpPr>
        <p:spPr>
          <a:xfrm>
            <a:off x="5821563" y="10340986"/>
            <a:ext cx="81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Veggie</a:t>
            </a:r>
            <a:endParaRPr/>
          </a:p>
        </p:txBody>
      </p:sp>
      <p:sp>
        <p:nvSpPr>
          <p:cNvPr id="212" name="Google Shape;212;p26"/>
          <p:cNvSpPr txBox="1"/>
          <p:nvPr/>
        </p:nvSpPr>
        <p:spPr>
          <a:xfrm>
            <a:off x="8437380" y="10332761"/>
            <a:ext cx="17766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Packed Lunch</a:t>
            </a:r>
            <a:endParaRPr/>
          </a:p>
        </p:txBody>
      </p:sp>
      <p:sp>
        <p:nvSpPr>
          <p:cNvPr id="213" name="Google Shape;213;p26"/>
          <p:cNvSpPr/>
          <p:nvPr/>
        </p:nvSpPr>
        <p:spPr>
          <a:xfrm>
            <a:off x="4769879" y="10401031"/>
            <a:ext cx="172200" cy="172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26"/>
          <p:cNvSpPr/>
          <p:nvPr/>
        </p:nvSpPr>
        <p:spPr>
          <a:xfrm>
            <a:off x="8360965" y="10429825"/>
            <a:ext cx="107100" cy="114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26"/>
          <p:cNvSpPr/>
          <p:nvPr/>
        </p:nvSpPr>
        <p:spPr>
          <a:xfrm>
            <a:off x="4801559" y="104294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6" name="Google Shape;216;p26"/>
          <p:cNvGrpSpPr/>
          <p:nvPr/>
        </p:nvGrpSpPr>
        <p:grpSpPr>
          <a:xfrm>
            <a:off x="5646088" y="10314056"/>
            <a:ext cx="227400" cy="346200"/>
            <a:chOff x="5967329" y="10294806"/>
            <a:chExt cx="227400" cy="346200"/>
          </a:xfrm>
        </p:grpSpPr>
        <p:sp>
          <p:nvSpPr>
            <p:cNvPr id="217" name="Google Shape;217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26"/>
          <p:cNvGrpSpPr/>
          <p:nvPr/>
        </p:nvGrpSpPr>
        <p:grpSpPr>
          <a:xfrm>
            <a:off x="6794132" y="10401031"/>
            <a:ext cx="172200" cy="172200"/>
            <a:chOff x="6983144" y="10381290"/>
            <a:chExt cx="172200" cy="172200"/>
          </a:xfrm>
        </p:grpSpPr>
        <p:sp>
          <p:nvSpPr>
            <p:cNvPr id="220" name="Google Shape;220;p26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6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2" name="Google Shape;222;p26"/>
          <p:cNvSpPr txBox="1"/>
          <p:nvPr/>
        </p:nvSpPr>
        <p:spPr>
          <a:xfrm>
            <a:off x="4905559" y="10340986"/>
            <a:ext cx="6036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Meat</a:t>
            </a:r>
            <a:endParaRPr/>
          </a:p>
        </p:txBody>
      </p:sp>
      <p:sp>
        <p:nvSpPr>
          <p:cNvPr id="223" name="Google Shape;223;p26"/>
          <p:cNvSpPr txBox="1"/>
          <p:nvPr/>
        </p:nvSpPr>
        <p:spPr>
          <a:xfrm>
            <a:off x="6890987" y="10332761"/>
            <a:ext cx="1456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Jacket Potato</a:t>
            </a:r>
            <a:endParaRPr/>
          </a:p>
        </p:txBody>
      </p:sp>
      <p:sp>
        <p:nvSpPr>
          <p:cNvPr id="224" name="Google Shape;224;p26"/>
          <p:cNvSpPr txBox="1"/>
          <p:nvPr/>
        </p:nvSpPr>
        <p:spPr>
          <a:xfrm>
            <a:off x="2509043" y="1210606"/>
            <a:ext cx="9694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6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19 Apr, 10 May, 31 May, 21 Jun, 12 Jul, 2 Aug, 23 Aug, 13 Sep, 4 Oct </a:t>
            </a:r>
            <a:endParaRPr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25" name="Google Shape;22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1443812">
            <a:off x="813848" y="1711472"/>
            <a:ext cx="1775644" cy="12381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6" name="Google Shape;226;p26"/>
          <p:cNvGrpSpPr/>
          <p:nvPr/>
        </p:nvGrpSpPr>
        <p:grpSpPr>
          <a:xfrm>
            <a:off x="3109278" y="1977430"/>
            <a:ext cx="10400199" cy="1058373"/>
            <a:chOff x="3109278" y="1977430"/>
            <a:chExt cx="10400199" cy="1058373"/>
          </a:xfrm>
        </p:grpSpPr>
        <p:pic>
          <p:nvPicPr>
            <p:cNvPr id="227" name="Google Shape;227;p2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356225" y="1977430"/>
              <a:ext cx="1725908" cy="10583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8" name="Google Shape;228;p2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814161" y="1999049"/>
              <a:ext cx="1467817" cy="900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9" name="Google Shape;229;p26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2041661" y="1999049"/>
              <a:ext cx="1467816" cy="90010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30" name="Google Shape;230;p26"/>
            <p:cNvGrpSpPr/>
            <p:nvPr/>
          </p:nvGrpSpPr>
          <p:grpSpPr>
            <a:xfrm>
              <a:off x="3109278" y="2045119"/>
              <a:ext cx="1452697" cy="889136"/>
              <a:chOff x="3109278" y="2045119"/>
              <a:chExt cx="1452697" cy="889136"/>
            </a:xfrm>
          </p:grpSpPr>
          <p:pic>
            <p:nvPicPr>
              <p:cNvPr id="231" name="Google Shape;231;p26"/>
              <p:cNvPicPr preferRelativeResize="0"/>
              <p:nvPr/>
            </p:nvPicPr>
            <p:blipFill rotWithShape="1">
              <a:blip r:embed="rId7">
                <a:alphaModFix/>
              </a:blip>
              <a:srcRect t="34661"/>
              <a:stretch/>
            </p:blipFill>
            <p:spPr>
              <a:xfrm>
                <a:off x="3109278" y="2362692"/>
                <a:ext cx="1426559" cy="5715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2" name="Google Shape;232;p26"/>
              <p:cNvPicPr preferRelativeResize="0"/>
              <p:nvPr/>
            </p:nvPicPr>
            <p:blipFill rotWithShape="1">
              <a:blip r:embed="rId8">
                <a:alphaModFix/>
              </a:blip>
              <a:srcRect b="62360"/>
              <a:stretch/>
            </p:blipFill>
            <p:spPr>
              <a:xfrm>
                <a:off x="3135416" y="2045119"/>
                <a:ext cx="1426559" cy="32926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33" name="Google Shape;233;p26"/>
            <p:cNvGrpSpPr/>
            <p:nvPr/>
          </p:nvGrpSpPr>
          <p:grpSpPr>
            <a:xfrm>
              <a:off x="5294003" y="2031908"/>
              <a:ext cx="1442593" cy="936612"/>
              <a:chOff x="5294003" y="2031908"/>
              <a:chExt cx="1442593" cy="936612"/>
            </a:xfrm>
          </p:grpSpPr>
          <p:pic>
            <p:nvPicPr>
              <p:cNvPr id="234" name="Google Shape;234;p26"/>
              <p:cNvPicPr preferRelativeResize="0"/>
              <p:nvPr/>
            </p:nvPicPr>
            <p:blipFill rotWithShape="1">
              <a:blip r:embed="rId8">
                <a:alphaModFix/>
              </a:blip>
              <a:srcRect t="34661"/>
              <a:stretch/>
            </p:blipFill>
            <p:spPr>
              <a:xfrm>
                <a:off x="5310038" y="2396956"/>
                <a:ext cx="1426559" cy="57156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5" name="Google Shape;235;p26"/>
              <p:cNvPicPr preferRelativeResize="0"/>
              <p:nvPr/>
            </p:nvPicPr>
            <p:blipFill rotWithShape="1">
              <a:blip r:embed="rId7">
                <a:alphaModFix/>
              </a:blip>
              <a:srcRect b="65864"/>
              <a:stretch/>
            </p:blipFill>
            <p:spPr>
              <a:xfrm>
                <a:off x="5294003" y="2031908"/>
                <a:ext cx="1426559" cy="29862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236" name="Google Shape;236;p26"/>
          <p:cNvSpPr txBox="1"/>
          <p:nvPr/>
        </p:nvSpPr>
        <p:spPr>
          <a:xfrm>
            <a:off x="76200" y="94201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Spring/ Summer 2021</a:t>
            </a: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237" name="Google Shape;237;p26"/>
          <p:cNvGraphicFramePr/>
          <p:nvPr/>
        </p:nvGraphicFramePr>
        <p:xfrm>
          <a:off x="819218" y="311256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{0C3027E6-D12B-4AB5-AA21-5377547B46C4}</a:tableStyleId>
              </a:tblPr>
              <a:tblGrid>
                <a:gridCol w="190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4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Main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Event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Thigh Burger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Potato Wedges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Rainbow Slaw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Bolognese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 Grain Penne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Garlic Slice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Green Salad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Honey Roast Gammon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</a:t>
                      </a: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Fajita</a:t>
                      </a:r>
                      <a:endParaRPr sz="16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Tomato Rice Salad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Mexican Slaw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Breaded Pollock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Homemade Tartare,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Peas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Vegetarian Section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Crunchy Topped Macaroni Cheese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 i="0" u="none" strike="noStrik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Potato Wedges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Rainbow Slaw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Red Lentil Bolognese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 Grain Penne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Garlic Slice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Green Salad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Potato and Spinach Frittata 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Mixed Bean Fajita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Tomato Rice Salad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Mexican Slaw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Bean and Cheese Wrap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Peas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6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Packed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Lunch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Pick and Mix </a:t>
                      </a: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Packed Lunch</a:t>
                      </a: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/>
                      </a:r>
                      <a:b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</a:br>
                      <a:r>
                        <a:rPr lang="en-GB" sz="1800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Freshly filled sandwich or roll, healthy snack, home bake and piece of fruit</a:t>
                      </a: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Jacket Potatoes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Crispy Skin Jacket Potato with Tasty Toppings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The Finale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Apple Brown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Betty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Tutti Frutti Sponge and Custard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Mango and Coconut Slice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Mexican Chocolate Pudding</a:t>
                      </a:r>
                      <a:endParaRPr sz="14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Frozen Banana Mousse Pot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>
                        <a:solidFill>
                          <a:srgbClr val="46352C"/>
                        </a:solidFill>
                        <a:latin typeface="Chelsea Market"/>
                        <a:ea typeface="Chelsea Market"/>
                        <a:cs typeface="Chelsea Market"/>
                        <a:sym typeface="Chelsea Market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Homemade Bread, Fresh Fruit, Yoghurt and Salad available every day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8" name="Google Shape;238;p26"/>
          <p:cNvSpPr/>
          <p:nvPr/>
        </p:nvSpPr>
        <p:spPr>
          <a:xfrm>
            <a:off x="4769884" y="41048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6"/>
          <p:cNvSpPr/>
          <p:nvPr/>
        </p:nvSpPr>
        <p:spPr>
          <a:xfrm>
            <a:off x="7052134" y="41048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6"/>
          <p:cNvSpPr/>
          <p:nvPr/>
        </p:nvSpPr>
        <p:spPr>
          <a:xfrm>
            <a:off x="9334409" y="41048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6"/>
          <p:cNvSpPr/>
          <p:nvPr/>
        </p:nvSpPr>
        <p:spPr>
          <a:xfrm>
            <a:off x="11284984" y="41048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2" name="Google Shape;242;p26"/>
          <p:cNvGrpSpPr/>
          <p:nvPr/>
        </p:nvGrpSpPr>
        <p:grpSpPr>
          <a:xfrm>
            <a:off x="4745638" y="5742056"/>
            <a:ext cx="227400" cy="346200"/>
            <a:chOff x="5967329" y="10294806"/>
            <a:chExt cx="227400" cy="346200"/>
          </a:xfrm>
        </p:grpSpPr>
        <p:sp>
          <p:nvSpPr>
            <p:cNvPr id="243" name="Google Shape;243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5" name="Google Shape;245;p26"/>
          <p:cNvGrpSpPr/>
          <p:nvPr/>
        </p:nvGrpSpPr>
        <p:grpSpPr>
          <a:xfrm>
            <a:off x="11224813" y="5761106"/>
            <a:ext cx="227400" cy="346200"/>
            <a:chOff x="5967329" y="10294806"/>
            <a:chExt cx="227400" cy="346200"/>
          </a:xfrm>
        </p:grpSpPr>
        <p:sp>
          <p:nvSpPr>
            <p:cNvPr id="246" name="Google Shape;246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8" name="Google Shape;248;p26"/>
          <p:cNvGrpSpPr/>
          <p:nvPr/>
        </p:nvGrpSpPr>
        <p:grpSpPr>
          <a:xfrm>
            <a:off x="9274238" y="5761106"/>
            <a:ext cx="227400" cy="346200"/>
            <a:chOff x="5967329" y="10294806"/>
            <a:chExt cx="227400" cy="346200"/>
          </a:xfrm>
        </p:grpSpPr>
        <p:sp>
          <p:nvSpPr>
            <p:cNvPr id="249" name="Google Shape;249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26"/>
          <p:cNvGrpSpPr/>
          <p:nvPr/>
        </p:nvGrpSpPr>
        <p:grpSpPr>
          <a:xfrm>
            <a:off x="6991975" y="5742056"/>
            <a:ext cx="227400" cy="346200"/>
            <a:chOff x="5967329" y="10294806"/>
            <a:chExt cx="227400" cy="346200"/>
          </a:xfrm>
        </p:grpSpPr>
        <p:sp>
          <p:nvSpPr>
            <p:cNvPr id="252" name="Google Shape;252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26"/>
          <p:cNvGrpSpPr/>
          <p:nvPr/>
        </p:nvGrpSpPr>
        <p:grpSpPr>
          <a:xfrm>
            <a:off x="13509463" y="5742056"/>
            <a:ext cx="227400" cy="346200"/>
            <a:chOff x="5967329" y="10294806"/>
            <a:chExt cx="227400" cy="346200"/>
          </a:xfrm>
        </p:grpSpPr>
        <p:sp>
          <p:nvSpPr>
            <p:cNvPr id="255" name="Google Shape;255;p26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26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7" name="Google Shape;257;p26"/>
          <p:cNvSpPr/>
          <p:nvPr/>
        </p:nvSpPr>
        <p:spPr>
          <a:xfrm>
            <a:off x="12603386" y="6902920"/>
            <a:ext cx="101400" cy="10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8" name="Google Shape;258;p26"/>
          <p:cNvGrpSpPr/>
          <p:nvPr/>
        </p:nvGrpSpPr>
        <p:grpSpPr>
          <a:xfrm>
            <a:off x="11050620" y="7588621"/>
            <a:ext cx="163160" cy="163160"/>
            <a:chOff x="6983144" y="10381290"/>
            <a:chExt cx="172200" cy="172200"/>
          </a:xfrm>
        </p:grpSpPr>
        <p:sp>
          <p:nvSpPr>
            <p:cNvPr id="259" name="Google Shape;259;p26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26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7"/>
          <p:cNvSpPr txBox="1"/>
          <p:nvPr/>
        </p:nvSpPr>
        <p:spPr>
          <a:xfrm>
            <a:off x="5821563" y="10340986"/>
            <a:ext cx="8169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Veggie</a:t>
            </a:r>
            <a:endParaRPr/>
          </a:p>
        </p:txBody>
      </p:sp>
      <p:sp>
        <p:nvSpPr>
          <p:cNvPr id="267" name="Google Shape;267;p27"/>
          <p:cNvSpPr txBox="1"/>
          <p:nvPr/>
        </p:nvSpPr>
        <p:spPr>
          <a:xfrm>
            <a:off x="8447280" y="10340986"/>
            <a:ext cx="13668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Packed Lunch</a:t>
            </a:r>
            <a:endParaRPr/>
          </a:p>
        </p:txBody>
      </p:sp>
      <p:sp>
        <p:nvSpPr>
          <p:cNvPr id="268" name="Google Shape;268;p27"/>
          <p:cNvSpPr/>
          <p:nvPr/>
        </p:nvSpPr>
        <p:spPr>
          <a:xfrm>
            <a:off x="4769879" y="10401031"/>
            <a:ext cx="172200" cy="172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7"/>
          <p:cNvSpPr/>
          <p:nvPr/>
        </p:nvSpPr>
        <p:spPr>
          <a:xfrm>
            <a:off x="8360965" y="10429825"/>
            <a:ext cx="107100" cy="114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7"/>
          <p:cNvSpPr/>
          <p:nvPr/>
        </p:nvSpPr>
        <p:spPr>
          <a:xfrm>
            <a:off x="4801559" y="104294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1" name="Google Shape;271;p27"/>
          <p:cNvGrpSpPr/>
          <p:nvPr/>
        </p:nvGrpSpPr>
        <p:grpSpPr>
          <a:xfrm>
            <a:off x="5646088" y="10314056"/>
            <a:ext cx="227400" cy="346200"/>
            <a:chOff x="5967329" y="10294806"/>
            <a:chExt cx="227400" cy="346200"/>
          </a:xfrm>
        </p:grpSpPr>
        <p:sp>
          <p:nvSpPr>
            <p:cNvPr id="272" name="Google Shape;272;p27"/>
            <p:cNvSpPr/>
            <p:nvPr/>
          </p:nvSpPr>
          <p:spPr>
            <a:xfrm>
              <a:off x="6018973" y="10388299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7"/>
            <p:cNvSpPr txBox="1"/>
            <p:nvPr/>
          </p:nvSpPr>
          <p:spPr>
            <a:xfrm>
              <a:off x="5967329" y="10294806"/>
              <a:ext cx="2274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650" b="1" baseline="30000">
                  <a:solidFill>
                    <a:srgbClr val="00B05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sz="16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4" name="Google Shape;274;p27"/>
          <p:cNvGrpSpPr/>
          <p:nvPr/>
        </p:nvGrpSpPr>
        <p:grpSpPr>
          <a:xfrm>
            <a:off x="6794132" y="10401031"/>
            <a:ext cx="172200" cy="172200"/>
            <a:chOff x="6983144" y="10381290"/>
            <a:chExt cx="172200" cy="172200"/>
          </a:xfrm>
        </p:grpSpPr>
        <p:sp>
          <p:nvSpPr>
            <p:cNvPr id="275" name="Google Shape;275;p27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7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7" name="Google Shape;277;p27"/>
          <p:cNvSpPr txBox="1"/>
          <p:nvPr/>
        </p:nvSpPr>
        <p:spPr>
          <a:xfrm>
            <a:off x="4905559" y="10340986"/>
            <a:ext cx="6036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Meat</a:t>
            </a:r>
            <a:endParaRPr/>
          </a:p>
        </p:txBody>
      </p:sp>
      <p:sp>
        <p:nvSpPr>
          <p:cNvPr id="278" name="Google Shape;278;p27"/>
          <p:cNvSpPr txBox="1"/>
          <p:nvPr/>
        </p:nvSpPr>
        <p:spPr>
          <a:xfrm>
            <a:off x="6915312" y="10340986"/>
            <a:ext cx="14562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Jacket Potato</a:t>
            </a:r>
            <a:endParaRPr/>
          </a:p>
        </p:txBody>
      </p:sp>
      <p:sp>
        <p:nvSpPr>
          <p:cNvPr id="279" name="Google Shape;279;p27"/>
          <p:cNvSpPr txBox="1"/>
          <p:nvPr/>
        </p:nvSpPr>
        <p:spPr>
          <a:xfrm>
            <a:off x="2590159" y="1201913"/>
            <a:ext cx="9694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6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26 Apr, 17 May, 7 Jun, 28 Jun, 19 Jul, 9 Aug, 30 Aug, 20 Sep, 11 Oct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0" name="Google Shape;28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4108" y="5404852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9837" y="6357352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7441" y="6357352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2202" y="5976352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97303" y="6128752"/>
            <a:ext cx="265722" cy="3292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5" name="Google Shape;285;p27"/>
          <p:cNvGrpSpPr/>
          <p:nvPr/>
        </p:nvGrpSpPr>
        <p:grpSpPr>
          <a:xfrm>
            <a:off x="10731486" y="8039245"/>
            <a:ext cx="163160" cy="163160"/>
            <a:chOff x="6983144" y="10381290"/>
            <a:chExt cx="172200" cy="172200"/>
          </a:xfrm>
        </p:grpSpPr>
        <p:sp>
          <p:nvSpPr>
            <p:cNvPr id="286" name="Google Shape;286;p27"/>
            <p:cNvSpPr/>
            <p:nvPr/>
          </p:nvSpPr>
          <p:spPr>
            <a:xfrm>
              <a:off x="6983144" y="10381290"/>
              <a:ext cx="172200" cy="1722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27"/>
            <p:cNvSpPr/>
            <p:nvPr/>
          </p:nvSpPr>
          <p:spPr>
            <a:xfrm flipH="1">
              <a:off x="7013055" y="10410247"/>
              <a:ext cx="113700" cy="116700"/>
            </a:xfrm>
            <a:prstGeom prst="diamond">
              <a:avLst/>
            </a:prstGeom>
            <a:solidFill>
              <a:srgbClr val="00B0F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903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8" name="Google Shape;288;p27"/>
          <p:cNvSpPr/>
          <p:nvPr/>
        </p:nvSpPr>
        <p:spPr>
          <a:xfrm>
            <a:off x="12662861" y="7335974"/>
            <a:ext cx="101400" cy="10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7"/>
          <p:cNvSpPr/>
          <p:nvPr/>
        </p:nvSpPr>
        <p:spPr>
          <a:xfrm>
            <a:off x="6882882" y="4720670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27"/>
          <p:cNvSpPr/>
          <p:nvPr/>
        </p:nvSpPr>
        <p:spPr>
          <a:xfrm>
            <a:off x="9003843" y="4263470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27"/>
          <p:cNvSpPr/>
          <p:nvPr/>
        </p:nvSpPr>
        <p:spPr>
          <a:xfrm>
            <a:off x="11451344" y="4492070"/>
            <a:ext cx="101400" cy="93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2" name="Google Shape;29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443812">
            <a:off x="813848" y="1711472"/>
            <a:ext cx="1775644" cy="12381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3" name="Google Shape;293;p27"/>
          <p:cNvGrpSpPr/>
          <p:nvPr/>
        </p:nvGrpSpPr>
        <p:grpSpPr>
          <a:xfrm>
            <a:off x="3109278" y="1977430"/>
            <a:ext cx="10400199" cy="1058373"/>
            <a:chOff x="3109278" y="1977430"/>
            <a:chExt cx="10400199" cy="1058373"/>
          </a:xfrm>
        </p:grpSpPr>
        <p:pic>
          <p:nvPicPr>
            <p:cNvPr id="294" name="Google Shape;294;p2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356225" y="1977430"/>
              <a:ext cx="1725908" cy="10583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5" name="Google Shape;295;p27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9814161" y="1999049"/>
              <a:ext cx="1467817" cy="900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6" name="Google Shape;296;p27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2041661" y="1999049"/>
              <a:ext cx="1467816" cy="90010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7" name="Google Shape;297;p27"/>
            <p:cNvGrpSpPr/>
            <p:nvPr/>
          </p:nvGrpSpPr>
          <p:grpSpPr>
            <a:xfrm>
              <a:off x="3109278" y="2045119"/>
              <a:ext cx="1452697" cy="889136"/>
              <a:chOff x="3109278" y="2045119"/>
              <a:chExt cx="1452697" cy="889136"/>
            </a:xfrm>
          </p:grpSpPr>
          <p:pic>
            <p:nvPicPr>
              <p:cNvPr id="298" name="Google Shape;298;p27"/>
              <p:cNvPicPr preferRelativeResize="0"/>
              <p:nvPr/>
            </p:nvPicPr>
            <p:blipFill rotWithShape="1">
              <a:blip r:embed="rId8">
                <a:alphaModFix/>
              </a:blip>
              <a:srcRect t="34661"/>
              <a:stretch/>
            </p:blipFill>
            <p:spPr>
              <a:xfrm>
                <a:off x="3109278" y="2362692"/>
                <a:ext cx="1426559" cy="57156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99" name="Google Shape;299;p27"/>
              <p:cNvPicPr preferRelativeResize="0"/>
              <p:nvPr/>
            </p:nvPicPr>
            <p:blipFill rotWithShape="1">
              <a:blip r:embed="rId9">
                <a:alphaModFix/>
              </a:blip>
              <a:srcRect b="62360"/>
              <a:stretch/>
            </p:blipFill>
            <p:spPr>
              <a:xfrm>
                <a:off x="3135416" y="2045119"/>
                <a:ext cx="1426559" cy="32926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300" name="Google Shape;300;p27"/>
            <p:cNvGrpSpPr/>
            <p:nvPr/>
          </p:nvGrpSpPr>
          <p:grpSpPr>
            <a:xfrm>
              <a:off x="5294003" y="2031908"/>
              <a:ext cx="1442593" cy="936612"/>
              <a:chOff x="5294003" y="2031908"/>
              <a:chExt cx="1442593" cy="936612"/>
            </a:xfrm>
          </p:grpSpPr>
          <p:pic>
            <p:nvPicPr>
              <p:cNvPr id="301" name="Google Shape;301;p27"/>
              <p:cNvPicPr preferRelativeResize="0"/>
              <p:nvPr/>
            </p:nvPicPr>
            <p:blipFill rotWithShape="1">
              <a:blip r:embed="rId9">
                <a:alphaModFix/>
              </a:blip>
              <a:srcRect t="34661"/>
              <a:stretch/>
            </p:blipFill>
            <p:spPr>
              <a:xfrm>
                <a:off x="5310038" y="2396956"/>
                <a:ext cx="1426559" cy="57156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302" name="Google Shape;302;p27"/>
              <p:cNvPicPr preferRelativeResize="0"/>
              <p:nvPr/>
            </p:nvPicPr>
            <p:blipFill rotWithShape="1">
              <a:blip r:embed="rId8">
                <a:alphaModFix/>
              </a:blip>
              <a:srcRect b="65864"/>
              <a:stretch/>
            </p:blipFill>
            <p:spPr>
              <a:xfrm>
                <a:off x="5294003" y="2031908"/>
                <a:ext cx="1426559" cy="29862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303" name="Google Shape;30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05062" y="4452352"/>
            <a:ext cx="265722" cy="329265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27"/>
          <p:cNvSpPr txBox="1"/>
          <p:nvPr/>
        </p:nvSpPr>
        <p:spPr>
          <a:xfrm>
            <a:off x="76200" y="94201"/>
            <a:ext cx="262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666666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Spring/ Summer 2021</a:t>
            </a: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305" name="Google Shape;305;p27"/>
          <p:cNvGraphicFramePr/>
          <p:nvPr/>
        </p:nvGraphicFramePr>
        <p:xfrm>
          <a:off x="819218" y="3112566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{0C3027E6-D12B-4AB5-AA21-5377547B46C4}</a:tableStyleId>
              </a:tblPr>
              <a:tblGrid>
                <a:gridCol w="190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3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94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Main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2000"/>
                        <a:buFont typeface="Chelsea Market"/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Event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Sausage Pasta Bake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 Grain Fusilli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Sweetcorn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Delight Pizza</a:t>
                      </a: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Oven Baked Wedges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Sticks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Lemon and Herb Chicken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Sticky Hoisin Chicken and Noodles</a:t>
                      </a:r>
                      <a:endParaRPr sz="16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Carrot Ribbons</a:t>
                      </a:r>
                      <a:endParaRPr sz="14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8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Fish Finger Bap</a:t>
                      </a: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Salmon or Pollock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Beans</a:t>
                      </a:r>
                      <a:endParaRPr sz="1600" b="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5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Vegetarian Section</a:t>
                      </a:r>
                      <a:endParaRPr/>
                    </a:p>
                  </a:txBody>
                  <a:tcPr marL="86650" marR="86650" marT="43325" marB="433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Shepherdess Pie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Potato Mash</a:t>
                      </a:r>
                      <a:endParaRPr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Sweetcorn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Cheese and Tomato Pasta Bake</a:t>
                      </a:r>
                      <a:endParaRPr sz="1800" b="1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Oven Baked Wedges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Veggie Sticks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Smoked Cheese and Onion Slice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Roasties and 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 Vegetables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Gravy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Sweet and Sour Chicken Style Strips and Vegetable Noodles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Carrot Ribbons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3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Vegan Sausage Rol</a:t>
                      </a:r>
                      <a:r>
                        <a:rPr lang="en-GB" b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</a:t>
                      </a:r>
                      <a:endParaRPr b="1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GB" sz="1600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Chips and Baked Beans</a:t>
                      </a: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600"/>
                        <a:buFont typeface="Century Gothic"/>
                        <a:buNone/>
                      </a:pPr>
                      <a:endParaRPr sz="16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endParaRPr sz="16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936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0" marR="0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Packed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Lunch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6352C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Pick and Mix </a:t>
                      </a: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Packed Lunch</a:t>
                      </a:r>
                      <a: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/>
                      </a:r>
                      <a:br>
                        <a:rPr lang="en-GB" sz="1800" b="1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</a:br>
                      <a:r>
                        <a:rPr lang="en-GB" sz="1800" i="0" u="none" strike="noStrike" cap="none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Freshly filled sandwich or roll, healthy snack, home bake and piece of fruit</a:t>
                      </a:r>
                      <a:endParaRPr sz="1800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Jacket Potatoes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Crispy Skin Jacket Potato with Tasty Toppings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0" i="0">
                          <a:solidFill>
                            <a:srgbClr val="46352C"/>
                          </a:solidFill>
                          <a:latin typeface="Chelsea Market"/>
                          <a:ea typeface="Chelsea Market"/>
                          <a:cs typeface="Chelsea Market"/>
                          <a:sym typeface="Chelsea Market"/>
                        </a:rPr>
                        <a:t>The Finale</a:t>
                      </a:r>
                      <a:endParaRPr/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Chocolate Cornflake Crispy Bar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Potato Brownie</a:t>
                      </a:r>
                      <a:endParaRPr sz="16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Oaty Apple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Crunch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Caramelised Bananas 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and Toffee Sauce</a:t>
                      </a:r>
                      <a:endParaRPr sz="1400" b="0" i="0" u="none" strike="noStrike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Lemon and Sultana Cookie</a:t>
                      </a:r>
                      <a:endParaRPr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4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0" i="0">
                        <a:solidFill>
                          <a:srgbClr val="46352C"/>
                        </a:solidFill>
                        <a:latin typeface="Chelsea Market"/>
                        <a:ea typeface="Chelsea Market"/>
                        <a:cs typeface="Chelsea Market"/>
                        <a:sym typeface="Chelsea Market"/>
                      </a:endParaRPr>
                    </a:p>
                  </a:txBody>
                  <a:tcPr marL="86650" marR="86650" marT="43325" marB="433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>
                          <a:solidFill>
                            <a:srgbClr val="46352C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Homemade Bread, Fresh Fruit, Yoghurt and Salad available every day</a:t>
                      </a:r>
                      <a:endParaRPr sz="1800" b="1">
                        <a:solidFill>
                          <a:srgbClr val="46352C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06" name="Google Shape;306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30758" y="534497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47358" y="534497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334408" y="534497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52758" y="5344977"/>
            <a:ext cx="265722" cy="329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9483" y="5344977"/>
            <a:ext cx="265722" cy="329265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27"/>
          <p:cNvSpPr/>
          <p:nvPr/>
        </p:nvSpPr>
        <p:spPr>
          <a:xfrm>
            <a:off x="4801559" y="3999709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27"/>
          <p:cNvSpPr/>
          <p:nvPr/>
        </p:nvSpPr>
        <p:spPr>
          <a:xfrm>
            <a:off x="9493034" y="4022497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27"/>
          <p:cNvSpPr/>
          <p:nvPr/>
        </p:nvSpPr>
        <p:spPr>
          <a:xfrm>
            <a:off x="11448496" y="4022509"/>
            <a:ext cx="107100" cy="990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90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4" name="Google Shape;31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23395" y="3907352"/>
            <a:ext cx="265722" cy="329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Custom</PresentationFormat>
  <Paragraphs>174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Calibri</vt:lpstr>
      <vt:lpstr>Chelsea Market</vt:lpstr>
      <vt:lpstr>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Mouncey</dc:creator>
  <cp:lastModifiedBy>Kerry Crew</cp:lastModifiedBy>
  <cp:revision>1</cp:revision>
  <dcterms:modified xsi:type="dcterms:W3CDTF">2021-03-31T15:05:55Z</dcterms:modified>
</cp:coreProperties>
</file>